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6" r:id="rId7"/>
    <p:sldId id="267" r:id="rId8"/>
    <p:sldId id="262" r:id="rId9"/>
    <p:sldId id="263" r:id="rId10"/>
    <p:sldId id="264" r:id="rId11"/>
    <p:sldId id="322" r:id="rId12"/>
    <p:sldId id="269" r:id="rId13"/>
    <p:sldId id="320" r:id="rId14"/>
    <p:sldId id="310" r:id="rId15"/>
    <p:sldId id="265" r:id="rId16"/>
  </p:sldIdLst>
  <p:sldSz cx="9144000" cy="5143500" type="screen16x9"/>
  <p:notesSz cx="5143500" cy="9144000"/>
  <p:embeddedFontLst>
    <p:embeddedFont>
      <p:font typeface="Roboto" panose="02000000000000000000" pitchFamily="2" charset="0"/>
      <p:regular r:id="rId18"/>
      <p:bold r:id="rId19"/>
      <p:italic r:id="rId20"/>
      <p:boldItalic r:id="rId21"/>
    </p:embeddedFont>
    <p:embeddedFont>
      <p:font typeface="Roboto Mono Medium" panose="020F0502020204030204" pitchFamily="49" charset="0"/>
      <p:regular r:id="rId22"/>
      <p:italic r:id="rId23"/>
    </p:embeddedFont>
    <p:embeddedFont>
      <p:font typeface="Sagona Book" panose="020F0502020204030204" pitchFamily="18" charset="0"/>
      <p:regular r:id="rId24"/>
    </p:embeddedFont>
  </p:embeddedFontLst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等线" panose="02010600030101010101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等线" panose="02010600030101010101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等线" panose="02010600030101010101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等线" panose="02010600030101010101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等线" panose="02010600030101010101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等线" panose="02010600030101010101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等线" panose="02010600030101010101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等线" panose="02010600030101010101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等线" panose="02010600030101010101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 showGuides="1">
      <p:cViewPr varScale="1">
        <p:scale>
          <a:sx n="146" d="100"/>
          <a:sy n="146" d="100"/>
        </p:scale>
        <p:origin x="59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198" cy="7619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#1">
  <dgm:title val=""/>
  <dgm:desc val=""/>
  <dgm:catLst>
    <dgm:cat type="mainScheme" pri="10300"/>
  </dgm:catLst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593E79-1920-4B45-9685-56B517E8CBD8}" type="doc">
      <dgm:prSet loTypeId="urn:microsoft.com/office/officeart/2008/layout/AlternatingPictureBlocks#1" loCatId="list" qsTypeId="urn:microsoft.com/office/officeart/2005/8/quickstyle/simple1#3" qsCatId="simple" csTypeId="urn:microsoft.com/office/officeart/2005/8/colors/accent0_3#1" csCatId="mainScheme" phldr="1"/>
      <dgm:spPr/>
      <dgm:t>
        <a:bodyPr/>
        <a:lstStyle/>
        <a:p>
          <a:endParaRPr lang="es-CO"/>
        </a:p>
      </dgm:t>
    </dgm:pt>
    <dgm:pt modelId="{B8372B07-03EF-4E2B-82BF-F317EC117D7F}">
      <dgm:prSet phldrT="[Texto]" phldr="0"/>
      <dgm:spPr/>
      <dgm:t>
        <a:bodyPr/>
        <a:lstStyle/>
        <a:p>
          <a:r>
            <a:rPr lang="es-ES" dirty="0"/>
            <a:t>Identificar factores de riesgo o vulneración de derechos que inciden en la </a:t>
          </a:r>
          <a:r>
            <a:rPr lang="es-CO" dirty="0"/>
            <a:t>comisión de delitos</a:t>
          </a:r>
        </a:p>
      </dgm:t>
    </dgm:pt>
    <dgm:pt modelId="{95DF249D-14EB-439C-A3B0-B474C2DF972B}" type="parTrans" cxnId="{81A53DC2-E9DF-4AB5-BD0C-75580631BB67}">
      <dgm:prSet/>
      <dgm:spPr/>
      <dgm:t>
        <a:bodyPr/>
        <a:lstStyle/>
        <a:p>
          <a:endParaRPr lang="es-CO"/>
        </a:p>
      </dgm:t>
    </dgm:pt>
    <dgm:pt modelId="{4ED747E7-350C-4613-A905-2F262FD1D2C7}" type="sibTrans" cxnId="{81A53DC2-E9DF-4AB5-BD0C-75580631BB67}">
      <dgm:prSet/>
      <dgm:spPr/>
      <dgm:t>
        <a:bodyPr/>
        <a:lstStyle/>
        <a:p>
          <a:endParaRPr lang="es-CO"/>
        </a:p>
      </dgm:t>
    </dgm:pt>
    <dgm:pt modelId="{B8F6EFF3-5BE2-4BDC-A687-D217FDDB743D}">
      <dgm:prSet phldrT="[Texto]"/>
      <dgm:spPr/>
      <dgm:t>
        <a:bodyPr/>
        <a:lstStyle/>
        <a:p>
          <a:r>
            <a:rPr lang="es-ES" dirty="0"/>
            <a:t>Considerar la relación entre las políticas de prevención del delito y el SRPA</a:t>
          </a:r>
          <a:endParaRPr lang="es-CO" dirty="0"/>
        </a:p>
      </dgm:t>
    </dgm:pt>
    <dgm:pt modelId="{AE699704-FE41-4830-834B-05399F32C2D1}" type="parTrans" cxnId="{C463FC3E-4475-4E16-A878-8140F57A54A3}">
      <dgm:prSet/>
      <dgm:spPr/>
      <dgm:t>
        <a:bodyPr/>
        <a:lstStyle/>
        <a:p>
          <a:endParaRPr lang="es-CO"/>
        </a:p>
      </dgm:t>
    </dgm:pt>
    <dgm:pt modelId="{403C27ED-17CC-4A61-9C06-BDD552C8F681}" type="sibTrans" cxnId="{C463FC3E-4475-4E16-A878-8140F57A54A3}">
      <dgm:prSet/>
      <dgm:spPr/>
      <dgm:t>
        <a:bodyPr/>
        <a:lstStyle/>
        <a:p>
          <a:endParaRPr lang="es-CO"/>
        </a:p>
      </dgm:t>
    </dgm:pt>
    <dgm:pt modelId="{A7DF13FC-BACD-467C-9992-265D395E0423}">
      <dgm:prSet phldrT="[Texto]"/>
      <dgm:spPr/>
      <dgm:t>
        <a:bodyPr/>
        <a:lstStyle/>
        <a:p>
          <a:r>
            <a:rPr lang="es-ES" dirty="0"/>
            <a:t>Orientarse a adolescentes y jóvenes que presentan la mayor vulnerabilidad</a:t>
          </a:r>
          <a:endParaRPr lang="es-CO" dirty="0"/>
        </a:p>
      </dgm:t>
    </dgm:pt>
    <dgm:pt modelId="{E3045B13-9412-4016-B5E7-8E296DEC4A32}" type="parTrans" cxnId="{0FD94762-8C58-44D8-8FF9-4298E18BCAA3}">
      <dgm:prSet/>
      <dgm:spPr/>
      <dgm:t>
        <a:bodyPr/>
        <a:lstStyle/>
        <a:p>
          <a:endParaRPr lang="es-CO"/>
        </a:p>
      </dgm:t>
    </dgm:pt>
    <dgm:pt modelId="{58EAEFD8-5AF5-4E32-8DCD-65CB5096FE09}" type="sibTrans" cxnId="{0FD94762-8C58-44D8-8FF9-4298E18BCAA3}">
      <dgm:prSet/>
      <dgm:spPr/>
      <dgm:t>
        <a:bodyPr/>
        <a:lstStyle/>
        <a:p>
          <a:endParaRPr lang="es-CO"/>
        </a:p>
      </dgm:t>
    </dgm:pt>
    <dgm:pt modelId="{FEBFE12B-3FBC-4154-AB83-2B37C9C6E0FB}" type="pres">
      <dgm:prSet presAssocID="{F7593E79-1920-4B45-9685-56B517E8CBD8}" presName="linearFlow" presStyleCnt="0">
        <dgm:presLayoutVars>
          <dgm:dir/>
          <dgm:resizeHandles val="exact"/>
        </dgm:presLayoutVars>
      </dgm:prSet>
      <dgm:spPr/>
    </dgm:pt>
    <dgm:pt modelId="{69E177B8-F3A5-4CEF-9BFF-F704BB7391DD}" type="pres">
      <dgm:prSet presAssocID="{B8372B07-03EF-4E2B-82BF-F317EC117D7F}" presName="comp" presStyleCnt="0"/>
      <dgm:spPr/>
    </dgm:pt>
    <dgm:pt modelId="{7E479BF2-DFF9-42C5-A590-5D8F0671BBE1}" type="pres">
      <dgm:prSet presAssocID="{B8372B07-03EF-4E2B-82BF-F317EC117D7F}" presName="rect2" presStyleLbl="node1" presStyleIdx="0" presStyleCnt="3">
        <dgm:presLayoutVars>
          <dgm:bulletEnabled val="1"/>
        </dgm:presLayoutVars>
      </dgm:prSet>
      <dgm:spPr/>
    </dgm:pt>
    <dgm:pt modelId="{9F87A542-1DA9-4130-BDD8-C68C8403C193}" type="pres">
      <dgm:prSet presAssocID="{B8372B07-03EF-4E2B-82BF-F317EC117D7F}" presName="rect1" presStyleLbl="lnNode1" presStyleIdx="0" presStyleCnt="3" custLinFactNeighborX="-7452" custLinFactNeighborY="-6"/>
      <dgm:spPr>
        <a:blipFill>
          <a:blip xmlns:r="http://schemas.openxmlformats.org/officeDocument/2006/relationships" r:embed="rId1"/>
          <a:srcRect/>
          <a:stretch>
            <a:fillRect l="-44000" r="-44000"/>
          </a:stretch>
        </a:blipFill>
      </dgm:spPr>
    </dgm:pt>
    <dgm:pt modelId="{DE717CFD-6863-4AF3-8BB1-F02D72E2D478}" type="pres">
      <dgm:prSet presAssocID="{4ED747E7-350C-4613-A905-2F262FD1D2C7}" presName="sibTrans" presStyleCnt="0"/>
      <dgm:spPr/>
    </dgm:pt>
    <dgm:pt modelId="{5D196FFF-D6FE-4D12-9B57-94EC75218989}" type="pres">
      <dgm:prSet presAssocID="{B8F6EFF3-5BE2-4BDC-A687-D217FDDB743D}" presName="comp" presStyleCnt="0"/>
      <dgm:spPr/>
    </dgm:pt>
    <dgm:pt modelId="{FAD5410E-28C6-4CC0-A07B-7C671128F658}" type="pres">
      <dgm:prSet presAssocID="{B8F6EFF3-5BE2-4BDC-A687-D217FDDB743D}" presName="rect2" presStyleLbl="node1" presStyleIdx="1" presStyleCnt="3">
        <dgm:presLayoutVars>
          <dgm:bulletEnabled val="1"/>
        </dgm:presLayoutVars>
      </dgm:prSet>
      <dgm:spPr/>
    </dgm:pt>
    <dgm:pt modelId="{3E18898F-50D1-4935-90E4-64BAF4EB5F83}" type="pres">
      <dgm:prSet presAssocID="{B8F6EFF3-5BE2-4BDC-A687-D217FDDB743D}" presName="rect1" presStyleLbl="lnNode1" presStyleIdx="1" presStyleCnt="3"/>
      <dgm:spPr>
        <a:blipFill>
          <a:blip xmlns:r="http://schemas.openxmlformats.org/officeDocument/2006/relationships" r:embed="rId2"/>
          <a:srcRect/>
          <a:stretch>
            <a:fillRect l="-7000" r="-7000"/>
          </a:stretch>
        </a:blipFill>
      </dgm:spPr>
    </dgm:pt>
    <dgm:pt modelId="{8D465573-EE10-454B-9D29-0F06F6ABEEA2}" type="pres">
      <dgm:prSet presAssocID="{403C27ED-17CC-4A61-9C06-BDD552C8F681}" presName="sibTrans" presStyleCnt="0"/>
      <dgm:spPr/>
    </dgm:pt>
    <dgm:pt modelId="{E587B3F6-D373-4BD3-92E6-7EF837BE9D2E}" type="pres">
      <dgm:prSet presAssocID="{A7DF13FC-BACD-467C-9992-265D395E0423}" presName="comp" presStyleCnt="0"/>
      <dgm:spPr/>
    </dgm:pt>
    <dgm:pt modelId="{7280742B-C751-4CFD-AC0E-534925579835}" type="pres">
      <dgm:prSet presAssocID="{A7DF13FC-BACD-467C-9992-265D395E0423}" presName="rect2" presStyleLbl="node1" presStyleIdx="2" presStyleCnt="3">
        <dgm:presLayoutVars>
          <dgm:bulletEnabled val="1"/>
        </dgm:presLayoutVars>
      </dgm:prSet>
      <dgm:spPr/>
    </dgm:pt>
    <dgm:pt modelId="{DAE0CA53-B5C5-4EDA-B39F-EBF1DEE7DC1F}" type="pres">
      <dgm:prSet presAssocID="{A7DF13FC-BACD-467C-9992-265D395E0423}" presName="rect1" presStyleLbl="lnNode1" presStyleIdx="2" presStyleCnt="3"/>
      <dgm:spPr>
        <a:blipFill>
          <a:blip xmlns:r="http://schemas.openxmlformats.org/officeDocument/2006/relationships" r:embed="rId3"/>
          <a:srcRect/>
          <a:stretch>
            <a:fillRect l="-17000" r="-17000"/>
          </a:stretch>
        </a:blipFill>
      </dgm:spPr>
    </dgm:pt>
  </dgm:ptLst>
  <dgm:cxnLst>
    <dgm:cxn modelId="{C463FC3E-4475-4E16-A878-8140F57A54A3}" srcId="{F7593E79-1920-4B45-9685-56B517E8CBD8}" destId="{B8F6EFF3-5BE2-4BDC-A687-D217FDDB743D}" srcOrd="1" destOrd="0" parTransId="{AE699704-FE41-4830-834B-05399F32C2D1}" sibTransId="{403C27ED-17CC-4A61-9C06-BDD552C8F681}"/>
    <dgm:cxn modelId="{0FD94762-8C58-44D8-8FF9-4298E18BCAA3}" srcId="{F7593E79-1920-4B45-9685-56B517E8CBD8}" destId="{A7DF13FC-BACD-467C-9992-265D395E0423}" srcOrd="2" destOrd="0" parTransId="{E3045B13-9412-4016-B5E7-8E296DEC4A32}" sibTransId="{58EAEFD8-5AF5-4E32-8DCD-65CB5096FE09}"/>
    <dgm:cxn modelId="{6F90DC74-8682-4113-9B86-FC0B48C1248D}" type="presOf" srcId="{A7DF13FC-BACD-467C-9992-265D395E0423}" destId="{7280742B-C751-4CFD-AC0E-534925579835}" srcOrd="0" destOrd="0" presId="urn:microsoft.com/office/officeart/2008/layout/AlternatingPictureBlocks#1"/>
    <dgm:cxn modelId="{DAE4B8AB-5AE0-4061-A3EA-13E7DDC958C2}" type="presOf" srcId="{B8372B07-03EF-4E2B-82BF-F317EC117D7F}" destId="{7E479BF2-DFF9-42C5-A590-5D8F0671BBE1}" srcOrd="0" destOrd="0" presId="urn:microsoft.com/office/officeart/2008/layout/AlternatingPictureBlocks#1"/>
    <dgm:cxn modelId="{6679C9AD-FB1D-4F44-B94D-7ECEEA878293}" type="presOf" srcId="{F7593E79-1920-4B45-9685-56B517E8CBD8}" destId="{FEBFE12B-3FBC-4154-AB83-2B37C9C6E0FB}" srcOrd="0" destOrd="0" presId="urn:microsoft.com/office/officeart/2008/layout/AlternatingPictureBlocks#1"/>
    <dgm:cxn modelId="{81A53DC2-E9DF-4AB5-BD0C-75580631BB67}" srcId="{F7593E79-1920-4B45-9685-56B517E8CBD8}" destId="{B8372B07-03EF-4E2B-82BF-F317EC117D7F}" srcOrd="0" destOrd="0" parTransId="{95DF249D-14EB-439C-A3B0-B474C2DF972B}" sibTransId="{4ED747E7-350C-4613-A905-2F262FD1D2C7}"/>
    <dgm:cxn modelId="{CD7D7FFF-7D56-49F8-B3B8-32F5F830B279}" type="presOf" srcId="{B8F6EFF3-5BE2-4BDC-A687-D217FDDB743D}" destId="{FAD5410E-28C6-4CC0-A07B-7C671128F658}" srcOrd="0" destOrd="0" presId="urn:microsoft.com/office/officeart/2008/layout/AlternatingPictureBlocks#1"/>
    <dgm:cxn modelId="{26423C56-5960-4990-B49B-50F115E73CC8}" type="presParOf" srcId="{FEBFE12B-3FBC-4154-AB83-2B37C9C6E0FB}" destId="{69E177B8-F3A5-4CEF-9BFF-F704BB7391DD}" srcOrd="0" destOrd="0" presId="urn:microsoft.com/office/officeart/2008/layout/AlternatingPictureBlocks#1"/>
    <dgm:cxn modelId="{70097442-8B07-488B-BC20-26650717AC83}" type="presParOf" srcId="{69E177B8-F3A5-4CEF-9BFF-F704BB7391DD}" destId="{7E479BF2-DFF9-42C5-A590-5D8F0671BBE1}" srcOrd="0" destOrd="0" presId="urn:microsoft.com/office/officeart/2008/layout/AlternatingPictureBlocks#1"/>
    <dgm:cxn modelId="{E107E3F2-04C3-4F5A-AC34-2FEF0D595068}" type="presParOf" srcId="{69E177B8-F3A5-4CEF-9BFF-F704BB7391DD}" destId="{9F87A542-1DA9-4130-BDD8-C68C8403C193}" srcOrd="1" destOrd="0" presId="urn:microsoft.com/office/officeart/2008/layout/AlternatingPictureBlocks#1"/>
    <dgm:cxn modelId="{980F4929-47B6-42C6-A3B0-3E4036B817C9}" type="presParOf" srcId="{FEBFE12B-3FBC-4154-AB83-2B37C9C6E0FB}" destId="{DE717CFD-6863-4AF3-8BB1-F02D72E2D478}" srcOrd="1" destOrd="0" presId="urn:microsoft.com/office/officeart/2008/layout/AlternatingPictureBlocks#1"/>
    <dgm:cxn modelId="{5B2E37A6-EA5F-46FF-BC14-9C82F7B5DC2C}" type="presParOf" srcId="{FEBFE12B-3FBC-4154-AB83-2B37C9C6E0FB}" destId="{5D196FFF-D6FE-4D12-9B57-94EC75218989}" srcOrd="2" destOrd="0" presId="urn:microsoft.com/office/officeart/2008/layout/AlternatingPictureBlocks#1"/>
    <dgm:cxn modelId="{0575CEE2-024E-483C-8388-3A27C024B4D7}" type="presParOf" srcId="{5D196FFF-D6FE-4D12-9B57-94EC75218989}" destId="{FAD5410E-28C6-4CC0-A07B-7C671128F658}" srcOrd="0" destOrd="0" presId="urn:microsoft.com/office/officeart/2008/layout/AlternatingPictureBlocks#1"/>
    <dgm:cxn modelId="{57D6A306-DA58-44C2-BED1-92DD32AC331F}" type="presParOf" srcId="{5D196FFF-D6FE-4D12-9B57-94EC75218989}" destId="{3E18898F-50D1-4935-90E4-64BAF4EB5F83}" srcOrd="1" destOrd="0" presId="urn:microsoft.com/office/officeart/2008/layout/AlternatingPictureBlocks#1"/>
    <dgm:cxn modelId="{CCA25B1D-5C87-4F33-B0D5-766A14A28302}" type="presParOf" srcId="{FEBFE12B-3FBC-4154-AB83-2B37C9C6E0FB}" destId="{8D465573-EE10-454B-9D29-0F06F6ABEEA2}" srcOrd="3" destOrd="0" presId="urn:microsoft.com/office/officeart/2008/layout/AlternatingPictureBlocks#1"/>
    <dgm:cxn modelId="{2BB725B2-7B31-42A6-ABE9-E453D2A9A433}" type="presParOf" srcId="{FEBFE12B-3FBC-4154-AB83-2B37C9C6E0FB}" destId="{E587B3F6-D373-4BD3-92E6-7EF837BE9D2E}" srcOrd="4" destOrd="0" presId="urn:microsoft.com/office/officeart/2008/layout/AlternatingPictureBlocks#1"/>
    <dgm:cxn modelId="{31B77CD9-56E4-4C8D-8A36-52CAAE8D845D}" type="presParOf" srcId="{E587B3F6-D373-4BD3-92E6-7EF837BE9D2E}" destId="{7280742B-C751-4CFD-AC0E-534925579835}" srcOrd="0" destOrd="0" presId="urn:microsoft.com/office/officeart/2008/layout/AlternatingPictureBlocks#1"/>
    <dgm:cxn modelId="{F82B502B-489A-4E9E-9B51-5A72F093A5C4}" type="presParOf" srcId="{E587B3F6-D373-4BD3-92E6-7EF837BE9D2E}" destId="{DAE0CA53-B5C5-4EDA-B39F-EBF1DEE7DC1F}" srcOrd="1" destOrd="0" presId="urn:microsoft.com/office/officeart/2008/layout/AlternatingPictureBlocks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479BF2-DFF9-42C5-A590-5D8F0671BBE1}">
      <dsp:nvSpPr>
        <dsp:cNvPr id="0" name=""/>
        <dsp:cNvSpPr/>
      </dsp:nvSpPr>
      <dsp:spPr bwMode="white">
        <a:xfrm>
          <a:off x="2019071" y="0"/>
          <a:ext cx="2519950" cy="113973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hemeClr val="lt2"/>
        </a:lnRef>
        <a:fillRef idx="1">
          <a:schemeClr val="dk2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600" kern="1200" dirty="0"/>
            <a:t>Identificar factores de riesgo o vulneración de derechos que inciden en la </a:t>
          </a:r>
          <a:r>
            <a:rPr lang="es-CO" sz="3600" kern="1200" dirty="0"/>
            <a:t>comisión de delitos</a:t>
          </a:r>
        </a:p>
      </dsp:txBody>
      <dsp:txXfrm>
        <a:off x="2019071" y="0"/>
        <a:ext cx="2519950" cy="1139733"/>
      </dsp:txXfrm>
    </dsp:sp>
    <dsp:sp modelId="{9F87A542-1DA9-4130-BDD8-C68C8403C193}">
      <dsp:nvSpPr>
        <dsp:cNvPr id="0" name=""/>
        <dsp:cNvSpPr/>
      </dsp:nvSpPr>
      <dsp:spPr bwMode="white">
        <a:xfrm>
          <a:off x="693817" y="0"/>
          <a:ext cx="1128336" cy="1139733"/>
        </a:xfrm>
        <a:prstGeom prst="rect">
          <a:avLst/>
        </a:prstGeom>
        <a:blipFill>
          <a:blip xmlns:r="http://schemas.openxmlformats.org/officeDocument/2006/relationships" r:embed="rId1"/>
          <a:srcRect/>
          <a:stretch>
            <a:fillRect l="-44000" r="-44000"/>
          </a:stretch>
        </a:blip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hemeClr val="lt2"/>
        </a:lnRef>
        <a:fillRef idx="1">
          <a:schemeClr val="dk2"/>
        </a:fillRef>
        <a:effectRef idx="0">
          <a:scrgbClr r="0" g="0" b="0"/>
        </a:effectRef>
        <a:fontRef idx="minor">
          <a:schemeClr val="lt1"/>
        </a:fontRef>
      </dsp:style>
    </dsp:sp>
    <dsp:sp modelId="{FAD5410E-28C6-4CC0-A07B-7C671128F658}">
      <dsp:nvSpPr>
        <dsp:cNvPr id="0" name=""/>
        <dsp:cNvSpPr/>
      </dsp:nvSpPr>
      <dsp:spPr bwMode="white">
        <a:xfrm>
          <a:off x="777901" y="1327789"/>
          <a:ext cx="2519950" cy="113973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hemeClr val="lt2"/>
        </a:lnRef>
        <a:fillRef idx="1">
          <a:schemeClr val="dk2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600" kern="1200" dirty="0"/>
            <a:t>Considerar la relación entre las políticas de prevención del delito y el SRPA</a:t>
          </a:r>
          <a:endParaRPr lang="es-CO" sz="3600" kern="1200" dirty="0"/>
        </a:p>
      </dsp:txBody>
      <dsp:txXfrm>
        <a:off x="777901" y="1327789"/>
        <a:ext cx="2519950" cy="1139733"/>
      </dsp:txXfrm>
    </dsp:sp>
    <dsp:sp modelId="{3E18898F-50D1-4935-90E4-64BAF4EB5F83}">
      <dsp:nvSpPr>
        <dsp:cNvPr id="0" name=""/>
        <dsp:cNvSpPr/>
      </dsp:nvSpPr>
      <dsp:spPr bwMode="white">
        <a:xfrm>
          <a:off x="3410685" y="1327789"/>
          <a:ext cx="1128336" cy="1139733"/>
        </a:xfrm>
        <a:prstGeom prst="rect">
          <a:avLst/>
        </a:prstGeom>
        <a:blipFill>
          <a:blip xmlns:r="http://schemas.openxmlformats.org/officeDocument/2006/relationships" r:embed="rId2"/>
          <a:srcRect/>
          <a:stretch>
            <a:fillRect l="-7000" r="-7000"/>
          </a:stretch>
        </a:blip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hemeClr val="lt2"/>
        </a:lnRef>
        <a:fillRef idx="1">
          <a:schemeClr val="dk2"/>
        </a:fillRef>
        <a:effectRef idx="0">
          <a:scrgbClr r="0" g="0" b="0"/>
        </a:effectRef>
        <a:fontRef idx="minor">
          <a:schemeClr val="lt1"/>
        </a:fontRef>
      </dsp:style>
    </dsp:sp>
    <dsp:sp modelId="{7280742B-C751-4CFD-AC0E-534925579835}">
      <dsp:nvSpPr>
        <dsp:cNvPr id="0" name=""/>
        <dsp:cNvSpPr/>
      </dsp:nvSpPr>
      <dsp:spPr bwMode="white">
        <a:xfrm>
          <a:off x="2019071" y="2655579"/>
          <a:ext cx="2519950" cy="113973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hemeClr val="lt2"/>
        </a:lnRef>
        <a:fillRef idx="1">
          <a:schemeClr val="dk2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600" kern="1200" dirty="0"/>
            <a:t>Orientarse a adolescentes y jóvenes que presentan la mayor vulnerabilidad</a:t>
          </a:r>
          <a:endParaRPr lang="es-CO" sz="3600" kern="1200" dirty="0"/>
        </a:p>
      </dsp:txBody>
      <dsp:txXfrm>
        <a:off x="2019071" y="2655579"/>
        <a:ext cx="2519950" cy="1139733"/>
      </dsp:txXfrm>
    </dsp:sp>
    <dsp:sp modelId="{DAE0CA53-B5C5-4EDA-B39F-EBF1DEE7DC1F}">
      <dsp:nvSpPr>
        <dsp:cNvPr id="0" name=""/>
        <dsp:cNvSpPr/>
      </dsp:nvSpPr>
      <dsp:spPr bwMode="white">
        <a:xfrm>
          <a:off x="777901" y="2655579"/>
          <a:ext cx="1128336" cy="1139733"/>
        </a:xfrm>
        <a:prstGeom prst="rect">
          <a:avLst/>
        </a:prstGeom>
        <a:blipFill>
          <a:blip xmlns:r="http://schemas.openxmlformats.org/officeDocument/2006/relationships" r:embed="rId3"/>
          <a:srcRect/>
          <a:stretch>
            <a:fillRect l="-17000" r="-17000"/>
          </a:stretch>
        </a:blip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hemeClr val="lt2"/>
        </a:lnRef>
        <a:fillRef idx="1">
          <a:schemeClr val="dk2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PictureBlocks#1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>
            <a:lvl1pPr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es-E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等线" panose="02010600030101010101" charset="-122"/>
              <a:cs typeface="等线" panose="02010600030101010101" charset="-122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6DECA1C-F2E7-4F5A-9898-A76C7E2EDB7B}" type="datetime1">
              <a:rPr kumimoji="0" lang="en-US" altLang="es-E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等线" panose="02010600030101010101" charset="-122"/>
                <a:cs typeface="等线" panose="02010600030101010101" charset="-122"/>
              </a:rPr>
              <a:t>6/9/2026</a:t>
            </a:fld>
            <a:endParaRPr kumimoji="0" lang="en-US" altLang="es-E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等线" panose="02010600030101010101" charset="-122"/>
              <a:cs typeface="等线" panose="02010600030101010101" charset="-122"/>
            </a:endParaRPr>
          </a:p>
        </p:txBody>
      </p:sp>
      <p:sp>
        <p:nvSpPr>
          <p:cNvPr id="13316" name="Slide Image Placeholder 3"/>
          <p:cNvSpPr>
            <a:spLocks noGrp="1" noRot="1" noChangeAspect="1" noChangeArrowheads="1"/>
          </p:cNvSpPr>
          <p:nvPr>
            <p:ph type="sldImg" idx="4294967295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s-CO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等线" panose="02010600030101010101" charset="-122"/>
            </a:endParaRPr>
          </a:p>
        </p:txBody>
      </p:sp>
      <p:sp>
        <p:nvSpPr>
          <p:cNvPr id="13317" name="Notes Placeholder 4"/>
          <p:cNvSpPr>
            <a:spLocks noGrp="1" noChangeArrowheads="1"/>
          </p:cNvSpPr>
          <p:nvPr>
            <p:ph type="body" sz="quarter" idx="9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es-E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等线" panose="02010600030101010101" charset="-122"/>
              </a:rPr>
              <a:t>Click to edit Master text styles</a:t>
            </a: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es-E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等线" panose="02010600030101010101" charset="-122"/>
              </a:rPr>
              <a:t>Second level</a:t>
            </a: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es-E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等线" panose="02010600030101010101" charset="-122"/>
              </a:rPr>
              <a:t>Third level</a:t>
            </a:r>
          </a:p>
          <a:p>
            <a: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es-E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等线" panose="02010600030101010101" charset="-122"/>
              </a:rPr>
              <a:t>Fourth level</a:t>
            </a:r>
          </a:p>
          <a:p>
            <a: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es-E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等线" panose="02010600030101010101" charset="-122"/>
              </a:rP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es-E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等线" panose="02010600030101010101" charset="-122"/>
              <a:cs typeface="等线" panose="02010600030101010101" charset="-12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/>
            <a:fld id="{9A0DB2DC-4C9A-4742-B13C-FB6460FD3503}" type="slidenum">
              <a:rPr lang="en-US" altLang="es-ES" sz="1200" dirty="0"/>
              <a:t>‹Nº›</a:t>
            </a:fld>
            <a:endParaRPr lang="en-US" altLang="es-E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等线" panose="02010600030101010101" charset="-122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等线" panose="02010600030101010101" charset="-122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等线" panose="02010600030101010101" charset="-122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等线" panose="02010600030101010101" charset="-122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等线" panose="02010600030101010101" charset="-122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>
            <a:miter lim="800000"/>
          </a:ln>
        </p:spPr>
      </p:sp>
      <p:sp>
        <p:nvSpPr>
          <p:cNvPr id="15363" name="Notes Placeholder 2"/>
          <p:cNvSpPr>
            <a:spLocks noGrp="1"/>
          </p:cNvSpPr>
          <p:nvPr>
            <p:ph type="body"/>
          </p:nvPr>
        </p:nvSpPr>
        <p:spPr>
          <a:ln/>
        </p:spPr>
        <p:txBody>
          <a:bodyPr wrap="square" lIns="91440" tIns="45720" rIns="91440" bIns="45720" anchor="t" anchorCtr="0"/>
          <a:lstStyle/>
          <a:p>
            <a:pPr lvl="0" eaLnBrk="1" hangingPunct="1"/>
            <a:endParaRPr lang="en-US" altLang="es-ES" dirty="0"/>
          </a:p>
        </p:txBody>
      </p:sp>
      <p:sp>
        <p:nvSpPr>
          <p:cNvPr id="15364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/>
            <a:fld id="{9A0DB2DC-4C9A-4742-B13C-FB6460FD3503}" type="slidenum">
              <a:rPr lang="en-US" altLang="es-ES" sz="1200" dirty="0"/>
              <a:t>1</a:t>
            </a:fld>
            <a:endParaRPr lang="en-US" altLang="es-ES" sz="12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>
            <a:miter lim="800000"/>
          </a:ln>
        </p:spPr>
      </p:sp>
      <p:sp>
        <p:nvSpPr>
          <p:cNvPr id="17411" name="Notes Placeholder 2"/>
          <p:cNvSpPr>
            <a:spLocks noGrp="1"/>
          </p:cNvSpPr>
          <p:nvPr>
            <p:ph type="body"/>
          </p:nvPr>
        </p:nvSpPr>
        <p:spPr>
          <a:ln/>
        </p:spPr>
        <p:txBody>
          <a:bodyPr wrap="square" lIns="91440" tIns="45720" rIns="91440" bIns="45720" anchor="t" anchorCtr="0"/>
          <a:lstStyle/>
          <a:p>
            <a:pPr lvl="0" eaLnBrk="1" hangingPunct="1"/>
            <a:endParaRPr lang="en-US" altLang="es-ES" dirty="0"/>
          </a:p>
        </p:txBody>
      </p:sp>
      <p:sp>
        <p:nvSpPr>
          <p:cNvPr id="17412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/>
            <a:fld id="{9A0DB2DC-4C9A-4742-B13C-FB6460FD3503}" type="slidenum">
              <a:rPr lang="en-US" altLang="es-ES" sz="1200" dirty="0"/>
              <a:t>2</a:t>
            </a:fld>
            <a:endParaRPr lang="en-US" altLang="es-ES" sz="1200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>
            <a:miter lim="800000"/>
          </a:ln>
        </p:spPr>
      </p:sp>
      <p:sp>
        <p:nvSpPr>
          <p:cNvPr id="19459" name="Notes Placeholder 2"/>
          <p:cNvSpPr>
            <a:spLocks noGrp="1"/>
          </p:cNvSpPr>
          <p:nvPr>
            <p:ph type="body"/>
          </p:nvPr>
        </p:nvSpPr>
        <p:spPr>
          <a:ln/>
        </p:spPr>
        <p:txBody>
          <a:bodyPr wrap="square" lIns="91440" tIns="45720" rIns="91440" bIns="45720" anchor="t" anchorCtr="0"/>
          <a:lstStyle/>
          <a:p>
            <a:pPr lvl="0" eaLnBrk="1" hangingPunct="1"/>
            <a:endParaRPr lang="en-US" altLang="es-ES" dirty="0"/>
          </a:p>
        </p:txBody>
      </p:sp>
      <p:sp>
        <p:nvSpPr>
          <p:cNvPr id="19460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/>
            <a:fld id="{9A0DB2DC-4C9A-4742-B13C-FB6460FD3503}" type="slidenum">
              <a:rPr lang="en-US" altLang="es-ES" sz="1200" dirty="0"/>
              <a:t>3</a:t>
            </a:fld>
            <a:endParaRPr lang="en-US" altLang="es-ES" sz="1200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>
            <a:miter lim="800000"/>
          </a:ln>
        </p:spPr>
      </p:sp>
      <p:sp>
        <p:nvSpPr>
          <p:cNvPr id="21507" name="Notes Placeholder 2"/>
          <p:cNvSpPr>
            <a:spLocks noGrp="1"/>
          </p:cNvSpPr>
          <p:nvPr>
            <p:ph type="body"/>
          </p:nvPr>
        </p:nvSpPr>
        <p:spPr>
          <a:ln/>
        </p:spPr>
        <p:txBody>
          <a:bodyPr wrap="square" lIns="91440" tIns="45720" rIns="91440" bIns="45720" anchor="t" anchorCtr="0"/>
          <a:lstStyle/>
          <a:p>
            <a:pPr lvl="0" eaLnBrk="1" hangingPunct="1"/>
            <a:endParaRPr lang="en-US" altLang="es-ES" dirty="0"/>
          </a:p>
        </p:txBody>
      </p:sp>
      <p:sp>
        <p:nvSpPr>
          <p:cNvPr id="21508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/>
            <a:fld id="{9A0DB2DC-4C9A-4742-B13C-FB6460FD3503}" type="slidenum">
              <a:rPr lang="en-US" altLang="es-ES" sz="1200" dirty="0"/>
              <a:t>4</a:t>
            </a:fld>
            <a:endParaRPr lang="en-US" altLang="es-ES" sz="1200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>
            <a:miter lim="800000"/>
          </a:ln>
        </p:spPr>
      </p:sp>
      <p:sp>
        <p:nvSpPr>
          <p:cNvPr id="23555" name="Notes Placeholder 2"/>
          <p:cNvSpPr>
            <a:spLocks noGrp="1"/>
          </p:cNvSpPr>
          <p:nvPr>
            <p:ph type="body"/>
          </p:nvPr>
        </p:nvSpPr>
        <p:spPr>
          <a:ln/>
        </p:spPr>
        <p:txBody>
          <a:bodyPr wrap="square" lIns="91440" tIns="45720" rIns="91440" bIns="45720" anchor="t" anchorCtr="0"/>
          <a:lstStyle/>
          <a:p>
            <a:pPr lvl="0" eaLnBrk="1" hangingPunct="1"/>
            <a:endParaRPr lang="en-US" altLang="es-ES" dirty="0"/>
          </a:p>
        </p:txBody>
      </p:sp>
      <p:sp>
        <p:nvSpPr>
          <p:cNvPr id="23556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/>
            <a:fld id="{9A0DB2DC-4C9A-4742-B13C-FB6460FD3503}" type="slidenum">
              <a:rPr lang="en-US" altLang="es-ES" sz="1200" dirty="0"/>
              <a:t>5</a:t>
            </a:fld>
            <a:endParaRPr lang="en-US" altLang="es-ES" sz="1200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>
            <a:miter lim="800000"/>
          </a:ln>
        </p:spPr>
      </p:sp>
      <p:sp>
        <p:nvSpPr>
          <p:cNvPr id="27651" name="Notes Placeholder 2"/>
          <p:cNvSpPr>
            <a:spLocks noGrp="1"/>
          </p:cNvSpPr>
          <p:nvPr>
            <p:ph type="body"/>
          </p:nvPr>
        </p:nvSpPr>
        <p:spPr>
          <a:ln/>
        </p:spPr>
        <p:txBody>
          <a:bodyPr wrap="square" lIns="91440" tIns="45720" rIns="91440" bIns="45720" anchor="t" anchorCtr="0"/>
          <a:lstStyle/>
          <a:p>
            <a:pPr lvl="0" eaLnBrk="1" hangingPunct="1"/>
            <a:endParaRPr lang="en-US" altLang="es-ES" dirty="0"/>
          </a:p>
        </p:txBody>
      </p:sp>
      <p:sp>
        <p:nvSpPr>
          <p:cNvPr id="27652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/>
            <a:fld id="{9A0DB2DC-4C9A-4742-B13C-FB6460FD3503}" type="slidenum">
              <a:rPr lang="en-US" altLang="es-ES" sz="1200" dirty="0"/>
              <a:t>8</a:t>
            </a:fld>
            <a:endParaRPr lang="en-US" altLang="es-ES" sz="1200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>
            <a:miter lim="800000"/>
          </a:ln>
        </p:spPr>
      </p:sp>
      <p:sp>
        <p:nvSpPr>
          <p:cNvPr id="29699" name="Notes Placeholder 2"/>
          <p:cNvSpPr>
            <a:spLocks noGrp="1"/>
          </p:cNvSpPr>
          <p:nvPr>
            <p:ph type="body"/>
          </p:nvPr>
        </p:nvSpPr>
        <p:spPr>
          <a:ln/>
        </p:spPr>
        <p:txBody>
          <a:bodyPr wrap="square" lIns="91440" tIns="45720" rIns="91440" bIns="45720" anchor="t" anchorCtr="0"/>
          <a:lstStyle/>
          <a:p>
            <a:pPr lvl="0" eaLnBrk="1" hangingPunct="1"/>
            <a:endParaRPr lang="en-US" altLang="es-ES" dirty="0"/>
          </a:p>
        </p:txBody>
      </p:sp>
      <p:sp>
        <p:nvSpPr>
          <p:cNvPr id="29700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/>
            <a:fld id="{9A0DB2DC-4C9A-4742-B13C-FB6460FD3503}" type="slidenum">
              <a:rPr lang="en-US" altLang="es-ES" sz="1200" dirty="0"/>
              <a:t>9</a:t>
            </a:fld>
            <a:endParaRPr lang="en-US" altLang="es-ES" sz="1200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>
            <a:miter lim="800000"/>
          </a:ln>
        </p:spPr>
      </p:sp>
      <p:sp>
        <p:nvSpPr>
          <p:cNvPr id="31747" name="Notes Placeholder 2"/>
          <p:cNvSpPr>
            <a:spLocks noGrp="1"/>
          </p:cNvSpPr>
          <p:nvPr>
            <p:ph type="body"/>
          </p:nvPr>
        </p:nvSpPr>
        <p:spPr>
          <a:ln/>
        </p:spPr>
        <p:txBody>
          <a:bodyPr wrap="square" lIns="91440" tIns="45720" rIns="91440" bIns="45720" anchor="t" anchorCtr="0"/>
          <a:lstStyle/>
          <a:p>
            <a:pPr lvl="0" eaLnBrk="1" hangingPunct="1"/>
            <a:endParaRPr lang="en-US" altLang="es-ES" dirty="0"/>
          </a:p>
        </p:txBody>
      </p:sp>
      <p:sp>
        <p:nvSpPr>
          <p:cNvPr id="31748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/>
            <a:fld id="{9A0DB2DC-4C9A-4742-B13C-FB6460FD3503}" type="slidenum">
              <a:rPr lang="en-US" altLang="es-ES" sz="1200" dirty="0"/>
              <a:t>10</a:t>
            </a:fld>
            <a:endParaRPr lang="en-US" altLang="es-ES" sz="1200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>
            <a:miter lim="800000"/>
          </a:ln>
        </p:spPr>
      </p:sp>
      <p:sp>
        <p:nvSpPr>
          <p:cNvPr id="33795" name="Notes Placeholder 2"/>
          <p:cNvSpPr>
            <a:spLocks noGrp="1"/>
          </p:cNvSpPr>
          <p:nvPr>
            <p:ph type="body"/>
          </p:nvPr>
        </p:nvSpPr>
        <p:spPr>
          <a:ln/>
        </p:spPr>
        <p:txBody>
          <a:bodyPr wrap="square" lIns="91440" tIns="45720" rIns="91440" bIns="45720" anchor="t" anchorCtr="0"/>
          <a:lstStyle/>
          <a:p>
            <a:pPr lvl="0" eaLnBrk="1" hangingPunct="1"/>
            <a:endParaRPr lang="en-US" altLang="es-ES" dirty="0"/>
          </a:p>
        </p:txBody>
      </p:sp>
      <p:sp>
        <p:nvSpPr>
          <p:cNvPr id="33796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>
              <a:buNone/>
            </a:pPr>
            <a:fld id="{9A0DB2DC-4C9A-4742-B13C-FB6460FD3503}" type="slidenum">
              <a:rPr lang="en-US" altLang="es-ES" sz="1200" dirty="0"/>
              <a:t>11</a:t>
            </a:fld>
            <a:endParaRPr lang="en-US" altLang="es-ES" sz="1200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>
            <a:miter lim="800000"/>
          </a:ln>
        </p:spPr>
      </p:sp>
      <p:sp>
        <p:nvSpPr>
          <p:cNvPr id="35843" name="Notes Placeholder 2"/>
          <p:cNvSpPr>
            <a:spLocks noGrp="1"/>
          </p:cNvSpPr>
          <p:nvPr>
            <p:ph type="body"/>
          </p:nvPr>
        </p:nvSpPr>
        <p:spPr>
          <a:ln/>
        </p:spPr>
        <p:txBody>
          <a:bodyPr wrap="square" lIns="91440" tIns="45720" rIns="91440" bIns="45720" anchor="t" anchorCtr="0"/>
          <a:lstStyle/>
          <a:p>
            <a:pPr lvl="0" eaLnBrk="1" hangingPunct="1"/>
            <a:endParaRPr lang="en-US" altLang="es-ES" dirty="0"/>
          </a:p>
        </p:txBody>
      </p:sp>
      <p:sp>
        <p:nvSpPr>
          <p:cNvPr id="35844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>
              <a:buNone/>
            </a:pPr>
            <a:fld id="{9A0DB2DC-4C9A-4742-B13C-FB6460FD3503}" type="slidenum">
              <a:rPr lang="en-US" altLang="es-ES" sz="1200" dirty="0"/>
              <a:t>12</a:t>
            </a:fld>
            <a:endParaRPr lang="en-US" altLang="es-ES" sz="1200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Marcador de imagen d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Marcador de notas 2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1440" tIns="45720" rIns="91440" bIns="45720" anchor="t" anchorCtr="0"/>
          <a:lstStyle/>
          <a:p>
            <a:pPr lvl="0" eaLnBrk="1" hangingPunct="1"/>
            <a:endParaRPr lang="es-ES" altLang="x-none" dirty="0"/>
          </a:p>
        </p:txBody>
      </p:sp>
      <p:sp>
        <p:nvSpPr>
          <p:cNvPr id="4" name="Marcador de número de diapositiva 3"/>
          <p:cNvSpPr txBox="1">
            <a:spLocks noGrp="1"/>
          </p:cNvSpPr>
          <p:nvPr>
            <p:ph type="sldNum" sz="quarter"/>
          </p:nvPr>
        </p:nvSpPr>
        <p:spPr>
          <a:noFill/>
        </p:spPr>
        <p:txBody>
          <a:bodyPr wrap="square" lIns="91440" tIns="45720" rIns="91440" bIns="45720" numCol="1" anchor="b" anchorCtr="0" compatLnSpc="1"/>
          <a:lstStyle/>
          <a:p>
            <a:pPr lvl="0" algn="r" eaLnBrk="1" hangingPunct="1">
              <a:buNone/>
            </a:pPr>
            <a:fld id="{9A0DB2DC-4C9A-4742-B13C-FB6460FD3503}" type="slidenum">
              <a:rPr lang="es-ES" altLang="x-none" sz="1200" dirty="0">
                <a:solidFill>
                  <a:srgbClr val="000000"/>
                </a:solidFill>
                <a:cs typeface="Arial" panose="020B0604020202020204" pitchFamily="34" charset="0"/>
                <a:sym typeface="Arial" panose="020B0604020202020204" pitchFamily="34" charset="0"/>
              </a:rPr>
              <a:t>13</a:t>
            </a:fld>
            <a:endParaRPr lang="es-ES" altLang="x-none" sz="1200" dirty="0">
              <a:solidFill>
                <a:srgbClr val="000000"/>
              </a:solidFill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Marcador de imagen d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Marcador de notas 2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1440" tIns="45720" rIns="91440" bIns="45720" anchor="t" anchorCtr="0"/>
          <a:lstStyle/>
          <a:p>
            <a:pPr lvl="0" eaLnBrk="1" hangingPunct="1"/>
            <a:endParaRPr lang="es-ES" altLang="x-none" dirty="0"/>
          </a:p>
        </p:txBody>
      </p:sp>
      <p:sp>
        <p:nvSpPr>
          <p:cNvPr id="39940" name="Marcador de número de diapositiva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>
              <a:buNone/>
            </a:pPr>
            <a:fld id="{9A0DB2DC-4C9A-4742-B13C-FB6460FD3503}" type="slidenum">
              <a:rPr lang="es-ES" altLang="x-none" sz="1200" dirty="0"/>
              <a:t>14</a:t>
            </a:fld>
            <a:endParaRPr lang="es-ES" altLang="x-none" sz="1200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>
            <a:miter lim="800000"/>
          </a:ln>
        </p:spPr>
      </p:sp>
      <p:sp>
        <p:nvSpPr>
          <p:cNvPr id="41987" name="Notes Placeholder 2"/>
          <p:cNvSpPr>
            <a:spLocks noGrp="1"/>
          </p:cNvSpPr>
          <p:nvPr>
            <p:ph type="body"/>
          </p:nvPr>
        </p:nvSpPr>
        <p:spPr>
          <a:ln/>
        </p:spPr>
        <p:txBody>
          <a:bodyPr wrap="square" lIns="91440" tIns="45720" rIns="91440" bIns="45720" anchor="t" anchorCtr="0"/>
          <a:lstStyle/>
          <a:p>
            <a:pPr lvl="0" eaLnBrk="1" hangingPunct="1"/>
            <a:endParaRPr lang="en-US" altLang="es-ES" dirty="0"/>
          </a:p>
        </p:txBody>
      </p:sp>
      <p:sp>
        <p:nvSpPr>
          <p:cNvPr id="41988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/>
            <a:fld id="{9A0DB2DC-4C9A-4742-B13C-FB6460FD3503}" type="slidenum">
              <a:rPr lang="en-US" altLang="es-ES" sz="1200" dirty="0"/>
              <a:t>15</a:t>
            </a:fld>
            <a:endParaRPr lang="en-US" altLang="es-E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12121"/>
          </a:solidFill>
          <a:ln w="9525">
            <a:noFill/>
          </a:ln>
        </p:spPr>
        <p:txBody>
          <a:bodyPr/>
          <a:lstStyle/>
          <a:p>
            <a:pPr lvl="0" eaLnBrk="1" hangingPunct="1"/>
            <a:endParaRPr lang="es-CO" altLang="x-none" dirty="0">
              <a:latin typeface="Calibri" panose="020F0502020204030204" pitchFamily="34" charset="0"/>
            </a:endParaRPr>
          </a:p>
        </p:txBody>
      </p:sp>
      <p:pic>
        <p:nvPicPr>
          <p:cNvPr id="1027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9575" y="4845050"/>
            <a:ext cx="1071563" cy="2555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12121"/>
          </a:solidFill>
          <a:ln w="9525">
            <a:noFill/>
          </a:ln>
        </p:spPr>
        <p:txBody>
          <a:bodyPr/>
          <a:lstStyle/>
          <a:p>
            <a:pPr lvl="0" eaLnBrk="1" hangingPunct="1"/>
            <a:endParaRPr lang="es-CO" altLang="x-none" dirty="0">
              <a:latin typeface="Calibri" panose="020F0502020204030204" pitchFamily="34" charset="0"/>
            </a:endParaRPr>
          </a:p>
        </p:txBody>
      </p:sp>
      <p:pic>
        <p:nvPicPr>
          <p:cNvPr id="2051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9575" y="4845050"/>
            <a:ext cx="1071563" cy="2555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12121"/>
          </a:solidFill>
          <a:ln w="9525">
            <a:noFill/>
          </a:ln>
        </p:spPr>
        <p:txBody>
          <a:bodyPr/>
          <a:lstStyle/>
          <a:p>
            <a:pPr lvl="0" eaLnBrk="1" hangingPunct="1"/>
            <a:endParaRPr lang="es-CO" altLang="x-none" dirty="0">
              <a:latin typeface="Calibri" panose="020F0502020204030204" pitchFamily="34" charset="0"/>
            </a:endParaRPr>
          </a:p>
        </p:txBody>
      </p:sp>
      <p:pic>
        <p:nvPicPr>
          <p:cNvPr id="3075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9575" y="4845050"/>
            <a:ext cx="1071563" cy="2555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12121"/>
          </a:solidFill>
          <a:ln w="9525">
            <a:noFill/>
          </a:ln>
        </p:spPr>
        <p:txBody>
          <a:bodyPr/>
          <a:lstStyle/>
          <a:p>
            <a:pPr lvl="0" eaLnBrk="1" hangingPunct="1"/>
            <a:endParaRPr lang="es-CO" altLang="x-none" dirty="0">
              <a:latin typeface="Calibri" panose="020F0502020204030204" pitchFamily="34" charset="0"/>
            </a:endParaRPr>
          </a:p>
        </p:txBody>
      </p:sp>
      <p:pic>
        <p:nvPicPr>
          <p:cNvPr id="4099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9575" y="4845050"/>
            <a:ext cx="1071563" cy="2555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12121"/>
          </a:solidFill>
          <a:ln w="9525">
            <a:noFill/>
          </a:ln>
        </p:spPr>
        <p:txBody>
          <a:bodyPr/>
          <a:lstStyle/>
          <a:p>
            <a:pPr lvl="0" eaLnBrk="1" hangingPunct="1"/>
            <a:endParaRPr lang="es-CO" altLang="x-none" dirty="0">
              <a:latin typeface="Calibri" panose="020F0502020204030204" pitchFamily="34" charset="0"/>
            </a:endParaRPr>
          </a:p>
        </p:txBody>
      </p:sp>
      <p:pic>
        <p:nvPicPr>
          <p:cNvPr id="5123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9575" y="4845050"/>
            <a:ext cx="1071563" cy="2555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12121"/>
          </a:solidFill>
          <a:ln w="9525">
            <a:noFill/>
          </a:ln>
        </p:spPr>
        <p:txBody>
          <a:bodyPr/>
          <a:lstStyle/>
          <a:p>
            <a:pPr lvl="0" eaLnBrk="1" hangingPunct="1"/>
            <a:endParaRPr lang="es-CO" altLang="x-none" dirty="0">
              <a:latin typeface="Calibri" panose="020F0502020204030204" pitchFamily="34" charset="0"/>
            </a:endParaRPr>
          </a:p>
        </p:txBody>
      </p:sp>
      <p:pic>
        <p:nvPicPr>
          <p:cNvPr id="6147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9575" y="4845050"/>
            <a:ext cx="1071563" cy="2555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12121"/>
          </a:solidFill>
          <a:ln w="9525">
            <a:noFill/>
          </a:ln>
        </p:spPr>
        <p:txBody>
          <a:bodyPr/>
          <a:lstStyle/>
          <a:p>
            <a:pPr lvl="0" eaLnBrk="1" hangingPunct="1"/>
            <a:endParaRPr lang="es-CO" altLang="x-none" dirty="0">
              <a:latin typeface="Calibri" panose="020F0502020204030204" pitchFamily="34" charset="0"/>
            </a:endParaRPr>
          </a:p>
        </p:txBody>
      </p:sp>
      <p:pic>
        <p:nvPicPr>
          <p:cNvPr id="7171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9575" y="4845050"/>
            <a:ext cx="1071563" cy="2555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12121"/>
          </a:solidFill>
          <a:ln w="9525">
            <a:noFill/>
          </a:ln>
        </p:spPr>
        <p:txBody>
          <a:bodyPr/>
          <a:lstStyle/>
          <a:p>
            <a:pPr lvl="0" eaLnBrk="1" hangingPunct="1"/>
            <a:endParaRPr lang="es-CO" altLang="x-none" dirty="0">
              <a:latin typeface="Calibri" panose="020F0502020204030204" pitchFamily="34" charset="0"/>
            </a:endParaRPr>
          </a:p>
        </p:txBody>
      </p:sp>
      <p:pic>
        <p:nvPicPr>
          <p:cNvPr id="8195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9575" y="4845050"/>
            <a:ext cx="1071563" cy="2555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12121"/>
          </a:solidFill>
          <a:ln w="9525">
            <a:noFill/>
          </a:ln>
        </p:spPr>
        <p:txBody>
          <a:bodyPr/>
          <a:lstStyle/>
          <a:p>
            <a:pPr lvl="0" eaLnBrk="1" hangingPunct="1"/>
            <a:endParaRPr lang="es-CO" altLang="x-none" dirty="0">
              <a:latin typeface="Calibri" panose="020F0502020204030204" pitchFamily="34" charset="0"/>
            </a:endParaRPr>
          </a:p>
        </p:txBody>
      </p:sp>
      <p:pic>
        <p:nvPicPr>
          <p:cNvPr id="9219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9575" y="4845050"/>
            <a:ext cx="1071563" cy="2555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12121"/>
          </a:solidFill>
          <a:ln w="9525">
            <a:noFill/>
          </a:ln>
        </p:spPr>
        <p:txBody>
          <a:bodyPr/>
          <a:lstStyle/>
          <a:p>
            <a:pPr lvl="0" eaLnBrk="1" hangingPunct="1"/>
            <a:endParaRPr lang="es-CO" altLang="x-none" dirty="0">
              <a:latin typeface="Calibri" panose="020F0502020204030204" pitchFamily="34" charset="0"/>
            </a:endParaRPr>
          </a:p>
        </p:txBody>
      </p:sp>
      <p:pic>
        <p:nvPicPr>
          <p:cNvPr id="10243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9575" y="4845050"/>
            <a:ext cx="1071563" cy="2555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pPr lvl="0" eaLnBrk="1" hangingPunct="1">
              <a:buNone/>
            </a:pPr>
            <a:fld id="{BB962C8B-B14F-4D97-AF65-F5344CB8AC3E}" type="datetime2">
              <a:rPr lang="en-US" altLang="es-ES" dirty="0"/>
              <a:t>Tuesday, June 9, 2026</a:t>
            </a:fld>
            <a:endParaRPr lang="en-US" alt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等线" panose="02010600030101010101" charset="-122"/>
                <a:cs typeface="等线" panose="02010600030101010101" charset="-122"/>
              </a:rPr>
              <a:t>Sample Footer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等线" panose="02010600030101010101" charset="-122"/>
              <a:cs typeface="等线" panose="02010600030101010101" charset="-122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s-ES" dirty="0"/>
              <a:t>‹Nº›</a:t>
            </a:fld>
            <a:endParaRPr lang="en-US" altLang="es-ES" dirty="0"/>
          </a:p>
        </p:txBody>
      </p:sp>
    </p:spTree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abla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Forma libre 6"/>
          <p:cNvSpPr/>
          <p:nvPr userDrawn="1"/>
        </p:nvSpPr>
        <p:spPr>
          <a:xfrm>
            <a:off x="0" y="4410075"/>
            <a:ext cx="3530600" cy="733425"/>
          </a:xfrm>
          <a:custGeom>
            <a:avLst/>
            <a:gdLst/>
            <a:ahLst/>
            <a:cxnLst>
              <a:cxn ang="0">
                <a:pos x="3044803" y="725993"/>
              </a:cxn>
              <a:cxn ang="0">
                <a:pos x="3043838" y="733647"/>
              </a:cxn>
              <a:cxn ang="0">
                <a:pos x="3007548" y="733647"/>
              </a:cxn>
              <a:cxn ang="0">
                <a:pos x="0" y="366358"/>
              </a:cxn>
              <a:cxn ang="0">
                <a:pos x="54037" y="492593"/>
              </a:cxn>
              <a:cxn ang="0">
                <a:pos x="154980" y="664882"/>
              </a:cxn>
              <a:cxn ang="0">
                <a:pos x="204032" y="733647"/>
              </a:cxn>
              <a:cxn ang="0">
                <a:pos x="138434" y="733647"/>
              </a:cxn>
              <a:cxn ang="0">
                <a:pos x="112371" y="699103"/>
              </a:cxn>
              <a:cxn ang="0">
                <a:pos x="22424" y="544771"/>
              </a:cxn>
              <a:cxn ang="0">
                <a:pos x="0" y="494309"/>
              </a:cxn>
              <a:cxn ang="0">
                <a:pos x="1820890" y="52490"/>
              </a:cxn>
              <a:cxn ang="0">
                <a:pos x="1513270" y="92053"/>
              </a:cxn>
              <a:cxn ang="0">
                <a:pos x="913280" y="199522"/>
              </a:cxn>
              <a:cxn ang="0">
                <a:pos x="636227" y="219292"/>
              </a:cxn>
              <a:cxn ang="0">
                <a:pos x="1963011" y="201604"/>
              </a:cxn>
              <a:cxn ang="0">
                <a:pos x="1931364" y="259599"/>
              </a:cxn>
              <a:cxn ang="0">
                <a:pos x="1194619" y="322794"/>
              </a:cxn>
              <a:cxn ang="0">
                <a:pos x="695402" y="296261"/>
              </a:cxn>
              <a:cxn ang="0">
                <a:pos x="636581" y="300544"/>
              </a:cxn>
              <a:cxn ang="0">
                <a:pos x="714899" y="335226"/>
              </a:cxn>
              <a:cxn ang="0">
                <a:pos x="873163" y="365648"/>
              </a:cxn>
              <a:cxn ang="0">
                <a:pos x="1922439" y="359723"/>
              </a:cxn>
              <a:cxn ang="0">
                <a:pos x="2227062" y="176405"/>
              </a:cxn>
              <a:cxn ang="0">
                <a:pos x="2263815" y="133250"/>
              </a:cxn>
              <a:cxn ang="0">
                <a:pos x="2129066" y="74021"/>
              </a:cxn>
              <a:cxn ang="0">
                <a:pos x="1820890" y="52490"/>
              </a:cxn>
              <a:cxn ang="0">
                <a:pos x="1833119" y="290"/>
              </a:cxn>
              <a:cxn ang="0">
                <a:pos x="2181471" y="34301"/>
              </a:cxn>
              <a:cxn ang="0">
                <a:pos x="2316465" y="115990"/>
              </a:cxn>
              <a:cxn ang="0">
                <a:pos x="2235709" y="238750"/>
              </a:cxn>
              <a:cxn ang="0">
                <a:pos x="1859054" y="435374"/>
              </a:cxn>
              <a:cxn ang="0">
                <a:pos x="1553484" y="513825"/>
              </a:cxn>
              <a:cxn ang="0">
                <a:pos x="1752699" y="617876"/>
              </a:cxn>
              <a:cxn ang="0">
                <a:pos x="1987664" y="660279"/>
              </a:cxn>
              <a:cxn ang="0">
                <a:pos x="2043621" y="658362"/>
              </a:cxn>
              <a:cxn ang="0">
                <a:pos x="2203430" y="637662"/>
              </a:cxn>
              <a:cxn ang="0">
                <a:pos x="2410867" y="648983"/>
              </a:cxn>
              <a:cxn ang="0">
                <a:pos x="2669109" y="616337"/>
              </a:cxn>
              <a:cxn ang="0">
                <a:pos x="3317787" y="576887"/>
              </a:cxn>
              <a:cxn ang="0">
                <a:pos x="3453246" y="604940"/>
              </a:cxn>
              <a:cxn ang="0">
                <a:pos x="3525054" y="733623"/>
              </a:cxn>
              <a:cxn ang="0">
                <a:pos x="3525039" y="733647"/>
              </a:cxn>
              <a:cxn ang="0">
                <a:pos x="3470184" y="733647"/>
              </a:cxn>
              <a:cxn ang="0">
                <a:pos x="3476144" y="703654"/>
              </a:cxn>
              <a:cxn ang="0">
                <a:pos x="3424354" y="653714"/>
              </a:cxn>
              <a:cxn ang="0">
                <a:pos x="3288468" y="626406"/>
              </a:cxn>
              <a:cxn ang="0">
                <a:pos x="3143381" y="621454"/>
              </a:cxn>
              <a:cxn ang="0">
                <a:pos x="2711425" y="662050"/>
              </a:cxn>
              <a:cxn ang="0">
                <a:pos x="2329592" y="718071"/>
              </a:cxn>
              <a:cxn ang="0">
                <a:pos x="2375752" y="733647"/>
              </a:cxn>
              <a:cxn ang="0">
                <a:pos x="2071497" y="733647"/>
              </a:cxn>
              <a:cxn ang="0">
                <a:pos x="1953327" y="721218"/>
              </a:cxn>
              <a:cxn ang="0">
                <a:pos x="1972215" y="733647"/>
              </a:cxn>
              <a:cxn ang="0">
                <a:pos x="1831633" y="733647"/>
              </a:cxn>
              <a:cxn ang="0">
                <a:pos x="1724942" y="672590"/>
              </a:cxn>
              <a:cxn ang="0">
                <a:pos x="1653737" y="637792"/>
              </a:cxn>
              <a:cxn ang="0">
                <a:pos x="1129862" y="502085"/>
              </a:cxn>
              <a:cxn ang="0">
                <a:pos x="1105209" y="510872"/>
              </a:cxn>
              <a:cxn ang="0">
                <a:pos x="1391606" y="659328"/>
              </a:cxn>
              <a:cxn ang="0">
                <a:pos x="1534839" y="733647"/>
              </a:cxn>
              <a:cxn ang="0">
                <a:pos x="1429185" y="733647"/>
              </a:cxn>
              <a:cxn ang="0">
                <a:pos x="1344432" y="688112"/>
              </a:cxn>
              <a:cxn ang="0">
                <a:pos x="1073869" y="570972"/>
              </a:cxn>
              <a:cxn ang="0">
                <a:pos x="1188050" y="684605"/>
              </a:cxn>
              <a:cxn ang="0">
                <a:pos x="1248971" y="733647"/>
              </a:cxn>
              <a:cxn ang="0">
                <a:pos x="1147859" y="733647"/>
              </a:cxn>
              <a:cxn ang="0">
                <a:pos x="1075127" y="677823"/>
              </a:cxn>
              <a:cxn ang="0">
                <a:pos x="905513" y="508021"/>
              </a:cxn>
              <a:cxn ang="0">
                <a:pos x="813959" y="435747"/>
              </a:cxn>
              <a:cxn ang="0">
                <a:pos x="345509" y="240075"/>
              </a:cxn>
              <a:cxn ang="0">
                <a:pos x="277547" y="226897"/>
              </a:cxn>
              <a:cxn ang="0">
                <a:pos x="519731" y="483797"/>
              </a:cxn>
              <a:cxn ang="0">
                <a:pos x="674918" y="672780"/>
              </a:cxn>
              <a:cxn ang="0">
                <a:pos x="718724" y="733647"/>
              </a:cxn>
              <a:cxn ang="0">
                <a:pos x="642445" y="733647"/>
              </a:cxn>
              <a:cxn ang="0">
                <a:pos x="558823" y="610748"/>
              </a:cxn>
              <a:cxn ang="0">
                <a:pos x="218762" y="268091"/>
              </a:cxn>
              <a:cxn ang="0">
                <a:pos x="144517" y="221004"/>
              </a:cxn>
              <a:cxn ang="0">
                <a:pos x="417060" y="587670"/>
              </a:cxn>
              <a:cxn ang="0">
                <a:pos x="484334" y="678599"/>
              </a:cxn>
              <a:cxn ang="0">
                <a:pos x="527957" y="733647"/>
              </a:cxn>
              <a:cxn ang="0">
                <a:pos x="465779" y="733647"/>
              </a:cxn>
              <a:cxn ang="0">
                <a:pos x="323115" y="544226"/>
              </a:cxn>
              <a:cxn ang="0">
                <a:pos x="87520" y="271397"/>
              </a:cxn>
              <a:cxn ang="0">
                <a:pos x="37905" y="232833"/>
              </a:cxn>
              <a:cxn ang="0">
                <a:pos x="0" y="211205"/>
              </a:cxn>
              <a:cxn ang="0">
                <a:pos x="0" y="20951"/>
              </a:cxn>
              <a:cxn ang="0">
                <a:pos x="303744" y="166987"/>
              </a:cxn>
              <a:cxn ang="0">
                <a:pos x="386799" y="182819"/>
              </a:cxn>
              <a:cxn ang="0">
                <a:pos x="495460" y="167069"/>
              </a:cxn>
              <a:cxn ang="0">
                <a:pos x="615196" y="169805"/>
              </a:cxn>
              <a:cxn ang="0">
                <a:pos x="1486645" y="48827"/>
              </a:cxn>
              <a:cxn ang="0">
                <a:pos x="1833119" y="290"/>
              </a:cxn>
            </a:cxnLst>
            <a:rect l="0" t="0" r="0" b="0"/>
            <a:pathLst>
              <a:path w="4707470" h="978196">
                <a:moveTo>
                  <a:pt x="4059737" y="967990"/>
                </a:moveTo>
                <a:lnTo>
                  <a:pt x="4058450" y="978196"/>
                </a:lnTo>
                <a:lnTo>
                  <a:pt x="4010063" y="978196"/>
                </a:lnTo>
                <a:lnTo>
                  <a:pt x="4059737" y="967990"/>
                </a:lnTo>
                <a:close/>
                <a:moveTo>
                  <a:pt x="0" y="488477"/>
                </a:moveTo>
                <a:lnTo>
                  <a:pt x="72049" y="656791"/>
                </a:lnTo>
                <a:cubicBezTo>
                  <a:pt x="112356" y="736092"/>
                  <a:pt x="157416" y="812383"/>
                  <a:pt x="206640" y="886509"/>
                </a:cubicBezTo>
                <a:lnTo>
                  <a:pt x="272042" y="978196"/>
                </a:lnTo>
                <a:lnTo>
                  <a:pt x="184579" y="978196"/>
                </a:lnTo>
                <a:lnTo>
                  <a:pt x="149828" y="932137"/>
                </a:lnTo>
                <a:cubicBezTo>
                  <a:pt x="105705" y="866449"/>
                  <a:pt x="65433" y="798062"/>
                  <a:pt x="29898" y="726361"/>
                </a:cubicBezTo>
                <a:lnTo>
                  <a:pt x="0" y="659079"/>
                </a:lnTo>
                <a:lnTo>
                  <a:pt x="0" y="488477"/>
                </a:lnTo>
                <a:close/>
                <a:moveTo>
                  <a:pt x="2427853" y="69987"/>
                </a:moveTo>
                <a:cubicBezTo>
                  <a:pt x="2291111" y="74991"/>
                  <a:pt x="2154491" y="93572"/>
                  <a:pt x="2017693" y="122737"/>
                </a:cubicBezTo>
                <a:cubicBezTo>
                  <a:pt x="1752602" y="179100"/>
                  <a:pt x="1485359" y="223967"/>
                  <a:pt x="1217707" y="266029"/>
                </a:cubicBezTo>
                <a:cubicBezTo>
                  <a:pt x="1096073" y="285102"/>
                  <a:pt x="971859" y="284040"/>
                  <a:pt x="848303" y="292389"/>
                </a:cubicBezTo>
                <a:cubicBezTo>
                  <a:pt x="1439836" y="418622"/>
                  <a:pt x="2029550" y="374317"/>
                  <a:pt x="2617347" y="268805"/>
                </a:cubicBezTo>
                <a:cubicBezTo>
                  <a:pt x="2641249" y="326771"/>
                  <a:pt x="2615591" y="342307"/>
                  <a:pt x="2575151" y="346132"/>
                </a:cubicBezTo>
                <a:cubicBezTo>
                  <a:pt x="2247929" y="377355"/>
                  <a:pt x="1924500" y="450069"/>
                  <a:pt x="1592825" y="430392"/>
                </a:cubicBezTo>
                <a:cubicBezTo>
                  <a:pt x="1370927" y="417078"/>
                  <a:pt x="1148922" y="406294"/>
                  <a:pt x="927202" y="395014"/>
                </a:cubicBezTo>
                <a:cubicBezTo>
                  <a:pt x="910915" y="394154"/>
                  <a:pt x="894471" y="397096"/>
                  <a:pt x="848774" y="400725"/>
                </a:cubicBezTo>
                <a:cubicBezTo>
                  <a:pt x="901706" y="425523"/>
                  <a:pt x="935512" y="454429"/>
                  <a:pt x="953198" y="446968"/>
                </a:cubicBezTo>
                <a:cubicBezTo>
                  <a:pt x="1036787" y="412276"/>
                  <a:pt x="1094166" y="469201"/>
                  <a:pt x="1164217" y="487531"/>
                </a:cubicBezTo>
                <a:cubicBezTo>
                  <a:pt x="1630611" y="609624"/>
                  <a:pt x="2097381" y="672370"/>
                  <a:pt x="2563251" y="479630"/>
                </a:cubicBezTo>
                <a:cubicBezTo>
                  <a:pt x="2711940" y="417930"/>
                  <a:pt x="2850184" y="341634"/>
                  <a:pt x="2969415" y="235206"/>
                </a:cubicBezTo>
                <a:cubicBezTo>
                  <a:pt x="2988272" y="218657"/>
                  <a:pt x="3002084" y="196846"/>
                  <a:pt x="3018419" y="177666"/>
                </a:cubicBezTo>
                <a:cubicBezTo>
                  <a:pt x="2974427" y="109062"/>
                  <a:pt x="2900669" y="110127"/>
                  <a:pt x="2838754" y="98695"/>
                </a:cubicBezTo>
                <a:cubicBezTo>
                  <a:pt x="2701463" y="73555"/>
                  <a:pt x="2564596" y="64983"/>
                  <a:pt x="2427853" y="69987"/>
                </a:cubicBezTo>
                <a:close/>
                <a:moveTo>
                  <a:pt x="2444158" y="387"/>
                </a:moveTo>
                <a:cubicBezTo>
                  <a:pt x="2598755" y="-2686"/>
                  <a:pt x="2753769" y="12585"/>
                  <a:pt x="2908628" y="45735"/>
                </a:cubicBezTo>
                <a:cubicBezTo>
                  <a:pt x="2979068" y="61036"/>
                  <a:pt x="3068206" y="63586"/>
                  <a:pt x="3088619" y="154653"/>
                </a:cubicBezTo>
                <a:cubicBezTo>
                  <a:pt x="3107235" y="238296"/>
                  <a:pt x="3033824" y="275143"/>
                  <a:pt x="2980945" y="318333"/>
                </a:cubicBezTo>
                <a:cubicBezTo>
                  <a:pt x="2832679" y="439156"/>
                  <a:pt x="2663731" y="525726"/>
                  <a:pt x="2478738" y="580498"/>
                </a:cubicBezTo>
                <a:cubicBezTo>
                  <a:pt x="2349171" y="619318"/>
                  <a:pt x="2216315" y="648629"/>
                  <a:pt x="2071312" y="685100"/>
                </a:cubicBezTo>
                <a:cubicBezTo>
                  <a:pt x="2167354" y="736612"/>
                  <a:pt x="2247592" y="794640"/>
                  <a:pt x="2336932" y="823834"/>
                </a:cubicBezTo>
                <a:cubicBezTo>
                  <a:pt x="2436398" y="856448"/>
                  <a:pt x="2545092" y="863529"/>
                  <a:pt x="2650218" y="880372"/>
                </a:cubicBezTo>
                <a:cubicBezTo>
                  <a:pt x="2674799" y="884329"/>
                  <a:pt x="2712701" y="890811"/>
                  <a:pt x="2724828" y="877816"/>
                </a:cubicBezTo>
                <a:cubicBezTo>
                  <a:pt x="2790257" y="811500"/>
                  <a:pt x="2864697" y="844453"/>
                  <a:pt x="2937906" y="850216"/>
                </a:cubicBezTo>
                <a:cubicBezTo>
                  <a:pt x="3030260" y="857706"/>
                  <a:pt x="3122919" y="870533"/>
                  <a:pt x="3214489" y="865310"/>
                </a:cubicBezTo>
                <a:cubicBezTo>
                  <a:pt x="3330052" y="859201"/>
                  <a:pt x="3444369" y="838841"/>
                  <a:pt x="3558811" y="821783"/>
                </a:cubicBezTo>
                <a:cubicBezTo>
                  <a:pt x="3845661" y="780181"/>
                  <a:pt x="4132816" y="743918"/>
                  <a:pt x="4423716" y="769182"/>
                </a:cubicBezTo>
                <a:cubicBezTo>
                  <a:pt x="4485096" y="774506"/>
                  <a:pt x="4549229" y="783231"/>
                  <a:pt x="4604328" y="806587"/>
                </a:cubicBezTo>
                <a:cubicBezTo>
                  <a:pt x="4690279" y="842884"/>
                  <a:pt x="4723749" y="908909"/>
                  <a:pt x="4700071" y="978164"/>
                </a:cubicBezTo>
                <a:lnTo>
                  <a:pt x="4700051" y="978196"/>
                </a:lnTo>
                <a:lnTo>
                  <a:pt x="4626911" y="978196"/>
                </a:lnTo>
                <a:lnTo>
                  <a:pt x="4634858" y="938205"/>
                </a:lnTo>
                <a:cubicBezTo>
                  <a:pt x="4630586" y="912076"/>
                  <a:pt x="4607226" y="888378"/>
                  <a:pt x="4565805" y="871619"/>
                </a:cubicBezTo>
                <a:cubicBezTo>
                  <a:pt x="4510139" y="849256"/>
                  <a:pt x="4446290" y="840035"/>
                  <a:pt x="4384624" y="835208"/>
                </a:cubicBezTo>
                <a:cubicBezTo>
                  <a:pt x="4319945" y="830079"/>
                  <a:pt x="4255480" y="828097"/>
                  <a:pt x="4191174" y="828605"/>
                </a:cubicBezTo>
                <a:cubicBezTo>
                  <a:pt x="3998255" y="830132"/>
                  <a:pt x="3806768" y="854079"/>
                  <a:pt x="3615233" y="882733"/>
                </a:cubicBezTo>
                <a:cubicBezTo>
                  <a:pt x="3445683" y="908144"/>
                  <a:pt x="3275903" y="932786"/>
                  <a:pt x="3106122" y="957428"/>
                </a:cubicBezTo>
                <a:lnTo>
                  <a:pt x="3167669" y="978196"/>
                </a:lnTo>
                <a:lnTo>
                  <a:pt x="2761995" y="978196"/>
                </a:lnTo>
                <a:lnTo>
                  <a:pt x="2604435" y="961624"/>
                </a:lnTo>
                <a:lnTo>
                  <a:pt x="2629619" y="978196"/>
                </a:lnTo>
                <a:lnTo>
                  <a:pt x="2442177" y="978196"/>
                </a:lnTo>
                <a:lnTo>
                  <a:pt x="2299922" y="896786"/>
                </a:lnTo>
                <a:cubicBezTo>
                  <a:pt x="2269582" y="879425"/>
                  <a:pt x="2233101" y="870458"/>
                  <a:pt x="2204982" y="850389"/>
                </a:cubicBezTo>
                <a:cubicBezTo>
                  <a:pt x="1996636" y="701859"/>
                  <a:pt x="1747975" y="698964"/>
                  <a:pt x="1506483" y="669446"/>
                </a:cubicBezTo>
                <a:cubicBezTo>
                  <a:pt x="1499680" y="668433"/>
                  <a:pt x="1491530" y="674471"/>
                  <a:pt x="1473612" y="681163"/>
                </a:cubicBezTo>
                <a:cubicBezTo>
                  <a:pt x="1584414" y="738551"/>
                  <a:pt x="1717391" y="807480"/>
                  <a:pt x="1855475" y="879104"/>
                </a:cubicBezTo>
                <a:lnTo>
                  <a:pt x="2046452" y="978196"/>
                </a:lnTo>
                <a:lnTo>
                  <a:pt x="1905580" y="978196"/>
                </a:lnTo>
                <a:lnTo>
                  <a:pt x="1792576" y="917483"/>
                </a:lnTo>
                <a:cubicBezTo>
                  <a:pt x="1679817" y="860435"/>
                  <a:pt x="1561557" y="806703"/>
                  <a:pt x="1431825" y="761296"/>
                </a:cubicBezTo>
                <a:cubicBezTo>
                  <a:pt x="1481070" y="816016"/>
                  <a:pt x="1531868" y="866260"/>
                  <a:pt x="1584066" y="912806"/>
                </a:cubicBezTo>
                <a:lnTo>
                  <a:pt x="1665294" y="978196"/>
                </a:lnTo>
                <a:lnTo>
                  <a:pt x="1530478" y="978196"/>
                </a:lnTo>
                <a:lnTo>
                  <a:pt x="1433502" y="903764"/>
                </a:lnTo>
                <a:cubicBezTo>
                  <a:pt x="1350827" y="836355"/>
                  <a:pt x="1273396" y="763147"/>
                  <a:pt x="1207351" y="677361"/>
                </a:cubicBezTo>
                <a:cubicBezTo>
                  <a:pt x="1176883" y="637924"/>
                  <a:pt x="1132082" y="601252"/>
                  <a:pt x="1085279" y="580996"/>
                </a:cubicBezTo>
                <a:cubicBezTo>
                  <a:pt x="878724" y="490371"/>
                  <a:pt x="669558" y="405484"/>
                  <a:pt x="460678" y="320100"/>
                </a:cubicBezTo>
                <a:cubicBezTo>
                  <a:pt x="434018" y="309216"/>
                  <a:pt x="402475" y="308044"/>
                  <a:pt x="370062" y="302529"/>
                </a:cubicBezTo>
                <a:cubicBezTo>
                  <a:pt x="481234" y="420306"/>
                  <a:pt x="590097" y="530386"/>
                  <a:pt x="692974" y="645063"/>
                </a:cubicBezTo>
                <a:cubicBezTo>
                  <a:pt x="765403" y="726140"/>
                  <a:pt x="828829" y="814746"/>
                  <a:pt x="899891" y="897040"/>
                </a:cubicBezTo>
                <a:lnTo>
                  <a:pt x="958299" y="978196"/>
                </a:lnTo>
                <a:lnTo>
                  <a:pt x="856593" y="978196"/>
                </a:lnTo>
                <a:lnTo>
                  <a:pt x="745097" y="814331"/>
                </a:lnTo>
                <a:cubicBezTo>
                  <a:pt x="613951" y="647709"/>
                  <a:pt x="460119" y="497146"/>
                  <a:pt x="291682" y="357455"/>
                </a:cubicBezTo>
                <a:cubicBezTo>
                  <a:pt x="262176" y="332767"/>
                  <a:pt x="225781" y="315434"/>
                  <a:pt x="192689" y="294672"/>
                </a:cubicBezTo>
                <a:cubicBezTo>
                  <a:pt x="315383" y="458030"/>
                  <a:pt x="444112" y="615525"/>
                  <a:pt x="556080" y="783560"/>
                </a:cubicBezTo>
                <a:cubicBezTo>
                  <a:pt x="583885" y="825308"/>
                  <a:pt x="614448" y="865239"/>
                  <a:pt x="645779" y="904799"/>
                </a:cubicBezTo>
                <a:lnTo>
                  <a:pt x="703943" y="978196"/>
                </a:lnTo>
                <a:lnTo>
                  <a:pt x="621039" y="978196"/>
                </a:lnTo>
                <a:lnTo>
                  <a:pt x="430820" y="725635"/>
                </a:lnTo>
                <a:cubicBezTo>
                  <a:pt x="332361" y="599705"/>
                  <a:pt x="227971" y="477107"/>
                  <a:pt x="116693" y="361863"/>
                </a:cubicBezTo>
                <a:cubicBezTo>
                  <a:pt x="97667" y="342321"/>
                  <a:pt x="75253" y="325899"/>
                  <a:pt x="50540" y="310444"/>
                </a:cubicBezTo>
                <a:lnTo>
                  <a:pt x="0" y="281606"/>
                </a:lnTo>
                <a:lnTo>
                  <a:pt x="0" y="27934"/>
                </a:lnTo>
                <a:lnTo>
                  <a:pt x="404992" y="222649"/>
                </a:lnTo>
                <a:cubicBezTo>
                  <a:pt x="439327" y="238892"/>
                  <a:pt x="505719" y="256578"/>
                  <a:pt x="515732" y="243759"/>
                </a:cubicBezTo>
                <a:cubicBezTo>
                  <a:pt x="561414" y="183812"/>
                  <a:pt x="612911" y="224031"/>
                  <a:pt x="660613" y="222758"/>
                </a:cubicBezTo>
                <a:cubicBezTo>
                  <a:pt x="713858" y="221185"/>
                  <a:pt x="767194" y="230016"/>
                  <a:pt x="820261" y="226406"/>
                </a:cubicBezTo>
                <a:cubicBezTo>
                  <a:pt x="1211492" y="200602"/>
                  <a:pt x="1601548" y="165118"/>
                  <a:pt x="1982193" y="65102"/>
                </a:cubicBezTo>
                <a:cubicBezTo>
                  <a:pt x="2135382" y="24877"/>
                  <a:pt x="2289561" y="3461"/>
                  <a:pt x="2444158" y="387"/>
                </a:cubicBezTo>
                <a:close/>
              </a:path>
            </a:pathLst>
          </a:custGeom>
          <a:solidFill>
            <a:schemeClr val="tx1">
              <a:alpha val="5490"/>
            </a:schemeClr>
          </a:solidFill>
          <a:ln w="66675">
            <a:noFill/>
          </a:ln>
        </p:spPr>
        <p:txBody>
          <a:bodyPr/>
          <a:lstStyle/>
          <a:p>
            <a:endParaRPr lang="es-ES" altLang="en-US"/>
          </a:p>
        </p:txBody>
      </p:sp>
      <p:sp>
        <p:nvSpPr>
          <p:cNvPr id="4" name="Forma libre 11"/>
          <p:cNvSpPr/>
          <p:nvPr/>
        </p:nvSpPr>
        <p:spPr>
          <a:xfrm rot="10800000">
            <a:off x="6759575" y="0"/>
            <a:ext cx="2384425" cy="2044700"/>
          </a:xfrm>
          <a:custGeom>
            <a:avLst/>
            <a:gdLst>
              <a:gd name="connsiteX0" fmla="*/ 3179502 w 3179502"/>
              <a:gd name="connsiteY0" fmla="*/ 2726160 h 2726160"/>
              <a:gd name="connsiteX1" fmla="*/ 0 w 3179502"/>
              <a:gd name="connsiteY1" fmla="*/ 2726160 h 2726160"/>
              <a:gd name="connsiteX2" fmla="*/ 0 w 3179502"/>
              <a:gd name="connsiteY2" fmla="*/ 0 h 2726160"/>
              <a:gd name="connsiteX3" fmla="*/ 129375 w 3179502"/>
              <a:gd name="connsiteY3" fmla="*/ 158091 h 2726160"/>
              <a:gd name="connsiteX4" fmla="*/ 274052 w 3179502"/>
              <a:gd name="connsiteY4" fmla="*/ 461243 h 2726160"/>
              <a:gd name="connsiteX5" fmla="*/ 676050 w 3179502"/>
              <a:gd name="connsiteY5" fmla="*/ 1070337 h 2726160"/>
              <a:gd name="connsiteX6" fmla="*/ 1232482 w 3179502"/>
              <a:gd name="connsiteY6" fmla="*/ 1409578 h 2726160"/>
              <a:gd name="connsiteX7" fmla="*/ 1759030 w 3179502"/>
              <a:gd name="connsiteY7" fmla="*/ 1583520 h 2726160"/>
              <a:gd name="connsiteX8" fmla="*/ 3147865 w 3179502"/>
              <a:gd name="connsiteY8" fmla="*/ 2609783 h 2726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79502" h="2726160">
                <a:moveTo>
                  <a:pt x="3179502" y="2726160"/>
                </a:moveTo>
                <a:lnTo>
                  <a:pt x="0" y="2726160"/>
                </a:lnTo>
                <a:lnTo>
                  <a:pt x="0" y="0"/>
                </a:lnTo>
                <a:lnTo>
                  <a:pt x="129375" y="158091"/>
                </a:lnTo>
                <a:cubicBezTo>
                  <a:pt x="193985" y="253821"/>
                  <a:pt x="231912" y="358034"/>
                  <a:pt x="274052" y="461243"/>
                </a:cubicBezTo>
                <a:cubicBezTo>
                  <a:pt x="365069" y="684357"/>
                  <a:pt x="488042" y="892708"/>
                  <a:pt x="676050" y="1070337"/>
                </a:cubicBezTo>
                <a:cubicBezTo>
                  <a:pt x="834276" y="1219941"/>
                  <a:pt x="1024083" y="1327091"/>
                  <a:pt x="1232482" y="1409578"/>
                </a:cubicBezTo>
                <a:cubicBezTo>
                  <a:pt x="1465209" y="1501688"/>
                  <a:pt x="1609854" y="1540036"/>
                  <a:pt x="1759030" y="1583520"/>
                </a:cubicBezTo>
                <a:cubicBezTo>
                  <a:pt x="1924825" y="1631826"/>
                  <a:pt x="2908440" y="1918621"/>
                  <a:pt x="3147865" y="2609783"/>
                </a:cubicBezTo>
                <a:close/>
              </a:path>
            </a:pathLst>
          </a:custGeom>
          <a:solidFill>
            <a:schemeClr val="accent2">
              <a:alpha val="60000"/>
            </a:schemeClr>
          </a:solidFill>
          <a:ln w="2777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s-ES"/>
            </a:def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Título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7770114" cy="685800"/>
          </a:xfrm>
        </p:spPr>
        <p:txBody>
          <a:bodyPr rtlCol="0" anchor="b" anchorCtr="0"/>
          <a:lstStyle>
            <a:lvl1pPr>
              <a:defRPr lang="es-ES" sz="2400"/>
            </a:lvl1pPr>
          </a:lstStyle>
          <a:p>
            <a:pPr rtl="0"/>
            <a:r>
              <a:rPr lang="es-ES"/>
              <a:t>Haga clic para modificar el estilo de título del patrón</a:t>
            </a:r>
          </a:p>
        </p:txBody>
      </p:sp>
      <p:sp>
        <p:nvSpPr>
          <p:cNvPr id="2" name="Marcador de contenido 6"/>
          <p:cNvSpPr>
            <a:spLocks noGrp="1"/>
          </p:cNvSpPr>
          <p:nvPr>
            <p:ph sz="quarter" idx="11" hasCustomPrompt="1"/>
          </p:nvPr>
        </p:nvSpPr>
        <p:spPr>
          <a:xfrm>
            <a:off x="685800" y="1529335"/>
            <a:ext cx="3432715" cy="2907791"/>
          </a:xfrm>
        </p:spPr>
        <p:txBody>
          <a:bodyPr rtlCol="0">
            <a:normAutofit/>
          </a:bodyPr>
          <a:lstStyle>
            <a:lvl1pPr marL="0" indent="0">
              <a:buNone/>
              <a:defRPr lang="es-ES" sz="1500"/>
            </a:lvl1pPr>
            <a:lvl2pPr marL="171450" indent="-171450">
              <a:spcBef>
                <a:spcPts val="750"/>
              </a:spcBef>
              <a:buFont typeface="Courier New" panose="02070309020205020404" pitchFamily="49" charset="0"/>
              <a:buChar char="o"/>
              <a:defRPr lang="es-ES" sz="1500"/>
            </a:lvl2pPr>
            <a:lvl3pPr marL="514350" indent="-171450">
              <a:spcBef>
                <a:spcPts val="750"/>
              </a:spcBef>
              <a:buFont typeface="Courier New" panose="02070309020205020404" pitchFamily="49" charset="0"/>
              <a:buChar char="o"/>
              <a:defRPr lang="es-ES" sz="1500"/>
            </a:lvl3pPr>
            <a:lvl4pPr marL="857250" indent="-171450">
              <a:spcBef>
                <a:spcPts val="750"/>
              </a:spcBef>
              <a:buFont typeface="Courier New" panose="02070309020205020404" pitchFamily="49" charset="0"/>
              <a:buChar char="o"/>
              <a:defRPr lang="es-ES" sz="1500"/>
            </a:lvl4pPr>
            <a:lvl5pPr marL="1200150" indent="-171450">
              <a:spcBef>
                <a:spcPts val="750"/>
              </a:spcBef>
              <a:buFont typeface="Courier New" panose="02070309020205020404" pitchFamily="49" charset="0"/>
              <a:buChar char="o"/>
              <a:defRPr lang="es-ES" sz="1500"/>
            </a:lvl5pPr>
          </a:lstStyle>
          <a:p>
            <a:pPr lvl="0" rtl="0"/>
            <a:r>
              <a:rPr lang="es-ES"/>
              <a:t>Haga clic para modificar los estilos de texto del patrón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  <p:sp>
        <p:nvSpPr>
          <p:cNvPr id="6" name="Marcador de contenido 6"/>
          <p:cNvSpPr>
            <a:spLocks noGrp="1"/>
          </p:cNvSpPr>
          <p:nvPr>
            <p:ph sz="quarter" idx="12" hasCustomPrompt="1"/>
          </p:nvPr>
        </p:nvSpPr>
        <p:spPr>
          <a:xfrm>
            <a:off x="4768311" y="1529335"/>
            <a:ext cx="3432715" cy="2907791"/>
          </a:xfrm>
        </p:spPr>
        <p:txBody>
          <a:bodyPr rtlCol="0">
            <a:normAutofit/>
          </a:bodyPr>
          <a:lstStyle>
            <a:lvl1pPr marL="0" indent="0">
              <a:buNone/>
              <a:defRPr lang="es-ES" sz="1500"/>
            </a:lvl1pPr>
            <a:lvl2pPr marL="171450" indent="-171450">
              <a:spcBef>
                <a:spcPts val="750"/>
              </a:spcBef>
              <a:buFont typeface="Courier New" panose="02070309020205020404" pitchFamily="49" charset="0"/>
              <a:buChar char="o"/>
              <a:defRPr lang="es-ES" sz="1500"/>
            </a:lvl2pPr>
            <a:lvl3pPr marL="514350" indent="-171450">
              <a:spcBef>
                <a:spcPts val="750"/>
              </a:spcBef>
              <a:buFont typeface="Courier New" panose="02070309020205020404" pitchFamily="49" charset="0"/>
              <a:buChar char="o"/>
              <a:defRPr lang="es-ES" sz="1500"/>
            </a:lvl3pPr>
            <a:lvl4pPr marL="857250" indent="-171450">
              <a:spcBef>
                <a:spcPts val="750"/>
              </a:spcBef>
              <a:buFont typeface="Courier New" panose="02070309020205020404" pitchFamily="49" charset="0"/>
              <a:buChar char="o"/>
              <a:defRPr lang="es-ES" sz="1500"/>
            </a:lvl4pPr>
            <a:lvl5pPr marL="1200150" indent="-171450">
              <a:spcBef>
                <a:spcPts val="750"/>
              </a:spcBef>
              <a:buFont typeface="Courier New" panose="02070309020205020404" pitchFamily="49" charset="0"/>
              <a:buChar char="o"/>
              <a:defRPr lang="es-ES" sz="1500"/>
            </a:lvl5pPr>
          </a:lstStyle>
          <a:p>
            <a:pPr lvl="0" rtl="0"/>
            <a:r>
              <a:rPr lang="es-ES"/>
              <a:t>Haga clic para modificar los estilos de texto del patrón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  <p:sp>
        <p:nvSpPr>
          <p:cNvPr id="5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515350" y="4410075"/>
            <a:ext cx="495300" cy="671513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algn="ctr" eaLnBrk="1" hangingPunct="1">
              <a:buNone/>
            </a:pPr>
            <a:fld id="{9A0DB2DC-4C9A-4742-B13C-FB6460FD3503}" type="slidenum">
              <a:rPr lang="es-ES" altLang="x-none" dirty="0">
                <a:latin typeface="Sagona Book" panose="02020503050505020204" pitchFamily="18" charset="0"/>
              </a:rPr>
              <a:t>‹Nº›</a:t>
            </a:fld>
            <a:endParaRPr lang="es-ES" altLang="x-none" dirty="0">
              <a:latin typeface="Sagona Book" panose="02020503050505020204" pitchFamily="18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等线 Light" panose="02010600030101010101" pitchFamily="2" charset="-122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等线 Light" panose="02010600030101010101" pitchFamily="2" charset="-122"/>
          <a:cs typeface="等线 Light" panose="02010600030101010101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等线 Light" panose="02010600030101010101" pitchFamily="2" charset="-122"/>
          <a:cs typeface="等线 Light" panose="02010600030101010101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等线 Light" panose="02010600030101010101" pitchFamily="2" charset="-122"/>
          <a:cs typeface="等线 Light" panose="02010600030101010101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等线 Light" panose="02010600030101010101" pitchFamily="2" charset="-122"/>
          <a:cs typeface="等线 Light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等线 Light" panose="02010600030101010101" pitchFamily="2" charset="-122"/>
          <a:cs typeface="等线 Light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等线 Light" panose="02010600030101010101" pitchFamily="2" charset="-122"/>
          <a:cs typeface="等线 Light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等线 Light" panose="02010600030101010101" pitchFamily="2" charset="-122"/>
          <a:cs typeface="等线 Light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等线 Light" panose="02010600030101010101" pitchFamily="2" charset="-122"/>
          <a:cs typeface="等线 Light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等线" panose="02010600030101010101" charset="-122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等线" panose="02010600030101010101" charset="-122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等线" panose="02010600030101010101" charset="-122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等线" panose="02010600030101010101" charset="-122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等线" panose="02010600030101010101" charset="-122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339" name="Text 0"/>
          <p:cNvSpPr/>
          <p:nvPr/>
        </p:nvSpPr>
        <p:spPr>
          <a:xfrm>
            <a:off x="179388" y="644525"/>
            <a:ext cx="5202237" cy="15525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pPr algn="ctr" eaLnBrk="1" hangingPunct="1">
              <a:lnSpc>
                <a:spcPct val="104000"/>
              </a:lnSpc>
            </a:pPr>
            <a:r>
              <a:rPr lang="en-US" altLang="es-ES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Justicia Restaurativa vs. Justicia Punitiva</a:t>
            </a:r>
            <a:endParaRPr lang="en-US" altLang="es-ES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4340" name="Text 1"/>
          <p:cNvSpPr/>
          <p:nvPr/>
        </p:nvSpPr>
        <p:spPr>
          <a:xfrm>
            <a:off x="977900" y="2316163"/>
            <a:ext cx="5202238" cy="7842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/>
          <a:lstStyle/>
          <a:p>
            <a:pPr eaLnBrk="1" hangingPunct="1">
              <a:lnSpc>
                <a:spcPct val="104000"/>
              </a:lnSpc>
            </a:pPr>
            <a:r>
              <a:rPr lang="en-US" altLang="es-E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Retos simbólicos y sociales</a:t>
            </a:r>
            <a:endParaRPr lang="en-US" altLang="es-ES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4341" name="Shape 2"/>
          <p:cNvSpPr/>
          <p:nvPr/>
        </p:nvSpPr>
        <p:spPr>
          <a:xfrm>
            <a:off x="496888" y="3219450"/>
            <a:ext cx="4968875" cy="693738"/>
          </a:xfrm>
          <a:prstGeom prst="roundRect">
            <a:avLst>
              <a:gd name="adj" fmla="val 6384"/>
            </a:avLst>
          </a:prstGeom>
          <a:solidFill>
            <a:srgbClr val="3D4D00"/>
          </a:solidFill>
          <a:ln w="9525">
            <a:noFill/>
          </a:ln>
        </p:spPr>
        <p:txBody>
          <a:bodyPr/>
          <a:lstStyle/>
          <a:p>
            <a:pPr eaLnBrk="1" hangingPunct="1"/>
            <a:endParaRPr lang="es-CO" altLang="x-none" dirty="0">
              <a:latin typeface="Calibri" panose="020F0502020204030204" pitchFamily="34" charset="0"/>
            </a:endParaRPr>
          </a:p>
        </p:txBody>
      </p:sp>
      <p:sp>
        <p:nvSpPr>
          <p:cNvPr id="14342" name="Text 3"/>
          <p:cNvSpPr/>
          <p:nvPr/>
        </p:nvSpPr>
        <p:spPr>
          <a:xfrm>
            <a:off x="611188" y="3429000"/>
            <a:ext cx="3979862" cy="4841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/>
          <a:lstStyle/>
          <a:p>
            <a:pPr eaLnBrk="1" hangingPunct="1">
              <a:lnSpc>
                <a:spcPct val="133000"/>
              </a:lnSpc>
            </a:pPr>
            <a:r>
              <a:rPr lang="en-US" altLang="es-ES" sz="1200" dirty="0">
                <a:solidFill>
                  <a:srgbClr val="E5E0DF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LUCY MOLINA MORALES </a:t>
            </a:r>
            <a:r>
              <a:rPr lang="en-US" altLang="es-ES" sz="1200" dirty="0">
                <a:solidFill>
                  <a:srgbClr val="E5E0DF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—</a:t>
            </a:r>
            <a:r>
              <a:rPr lang="en-US" altLang="es-ES" sz="1200" dirty="0">
                <a:solidFill>
                  <a:srgbClr val="E5E0DF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 ICBF ENLACE SRPA, REGIONAL CALDAS</a:t>
            </a:r>
            <a:endParaRPr lang="en-US" altLang="es-ES" sz="12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6387" name="Text 0"/>
          <p:cNvSpPr/>
          <p:nvPr/>
        </p:nvSpPr>
        <p:spPr>
          <a:xfrm>
            <a:off x="708025" y="800100"/>
            <a:ext cx="4510088" cy="35433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pPr eaLnBrk="1" hangingPunct="1">
              <a:lnSpc>
                <a:spcPct val="104000"/>
              </a:lnSpc>
            </a:pPr>
            <a:r>
              <a:rPr lang="en-US" altLang="es-ES" sz="3200" i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"Sabemos muy poco y sin embargo es asombroso lo mucho que conocemos. Y más asombroso todavía es que un conocimiento tan pequeño pueda dar tanto poder."</a:t>
            </a:r>
            <a:endParaRPr lang="en-US" altLang="es-ES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6388" name="Shape 1"/>
          <p:cNvSpPr/>
          <p:nvPr/>
        </p:nvSpPr>
        <p:spPr>
          <a:xfrm>
            <a:off x="496888" y="587375"/>
            <a:ext cx="19050" cy="3968750"/>
          </a:xfrm>
          <a:prstGeom prst="rect">
            <a:avLst/>
          </a:prstGeom>
          <a:solidFill>
            <a:srgbClr val="DCFF50"/>
          </a:solidFill>
          <a:ln w="9525">
            <a:noFill/>
          </a:ln>
        </p:spPr>
        <p:txBody>
          <a:bodyPr/>
          <a:lstStyle/>
          <a:p>
            <a:pPr eaLnBrk="1" hangingPunct="1"/>
            <a:endParaRPr lang="es-CO" altLang="x-none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3825" y="0"/>
            <a:ext cx="2670175" cy="5143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435" name="Text 0"/>
          <p:cNvSpPr/>
          <p:nvPr/>
        </p:nvSpPr>
        <p:spPr>
          <a:xfrm>
            <a:off x="512763" y="-17462"/>
            <a:ext cx="5961062" cy="106203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pPr eaLnBrk="1" hangingPunct="1">
              <a:lnSpc>
                <a:spcPct val="104000"/>
              </a:lnSpc>
            </a:pPr>
            <a:r>
              <a:rPr lang="en-US" altLang="es-E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Origen del Concepto Restaurativo desde la  Interculturalidad</a:t>
            </a:r>
            <a:endParaRPr lang="en-US" altLang="es-ES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8436" name="Text 1"/>
          <p:cNvSpPr/>
          <p:nvPr/>
        </p:nvSpPr>
        <p:spPr>
          <a:xfrm>
            <a:off x="609600" y="1039813"/>
            <a:ext cx="4721225" cy="3270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pPr eaLnBrk="1" hangingPunct="1">
              <a:lnSpc>
                <a:spcPct val="120000"/>
              </a:lnSpc>
            </a:pPr>
            <a:r>
              <a:rPr lang="en-US" altLang="es-ES" sz="1600" dirty="0">
                <a:solidFill>
                  <a:srgbClr val="E5E0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Las culturas originarias no hablan de leyes escritas, sino de </a:t>
            </a:r>
            <a:r>
              <a:rPr lang="en-US" altLang="es-ES" sz="1600" b="1" dirty="0">
                <a:solidFill>
                  <a:srgbClr val="E5E0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enseñanzas de la naturaleza</a:t>
            </a:r>
            <a:r>
              <a:rPr lang="en-US" altLang="es-ES" sz="1600" dirty="0">
                <a:solidFill>
                  <a:srgbClr val="E5E0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Su justicia no sanciona: </a:t>
            </a:r>
            <a:r>
              <a:rPr lang="en-US" altLang="es-ES" sz="1600" b="1" dirty="0">
                <a:solidFill>
                  <a:srgbClr val="E5E0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sana y armoniza</a:t>
            </a:r>
            <a:r>
              <a:rPr lang="en-US" altLang="es-ES" sz="1600" dirty="0">
                <a:solidFill>
                  <a:srgbClr val="E5E0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es-ES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8437" name="Shape 2"/>
          <p:cNvSpPr/>
          <p:nvPr/>
        </p:nvSpPr>
        <p:spPr>
          <a:xfrm>
            <a:off x="496888" y="2060575"/>
            <a:ext cx="4721225" cy="2649538"/>
          </a:xfrm>
          <a:prstGeom prst="roundRect">
            <a:avLst>
              <a:gd name="adj" fmla="val 644"/>
            </a:avLst>
          </a:prstGeom>
          <a:solidFill>
            <a:srgbClr val="404040"/>
          </a:solidFill>
          <a:ln w="9525">
            <a:noFill/>
          </a:ln>
        </p:spPr>
        <p:txBody>
          <a:bodyPr/>
          <a:lstStyle/>
          <a:p>
            <a:pPr eaLnBrk="1" hangingPunct="1"/>
            <a:endParaRPr lang="es-CO" altLang="x-none" dirty="0">
              <a:latin typeface="Calibri" panose="020F0502020204030204" pitchFamily="34" charset="0"/>
            </a:endParaRPr>
          </a:p>
        </p:txBody>
      </p:sp>
      <p:sp>
        <p:nvSpPr>
          <p:cNvPr id="18438" name="Shape 3"/>
          <p:cNvSpPr/>
          <p:nvPr/>
        </p:nvSpPr>
        <p:spPr>
          <a:xfrm>
            <a:off x="496888" y="2060575"/>
            <a:ext cx="4721225" cy="661988"/>
          </a:xfrm>
          <a:prstGeom prst="roundRect">
            <a:avLst>
              <a:gd name="adj" fmla="val 2569"/>
            </a:avLst>
          </a:prstGeom>
          <a:solidFill>
            <a:srgbClr val="404040"/>
          </a:solidFill>
          <a:ln w="9525">
            <a:noFill/>
          </a:ln>
        </p:spPr>
        <p:txBody>
          <a:bodyPr/>
          <a:lstStyle/>
          <a:p>
            <a:pPr eaLnBrk="1" hangingPunct="1"/>
            <a:endParaRPr lang="es-CO" altLang="x-none" dirty="0">
              <a:latin typeface="Calibri" panose="020F0502020204030204" pitchFamily="34" charset="0"/>
            </a:endParaRPr>
          </a:p>
        </p:txBody>
      </p:sp>
      <p:sp>
        <p:nvSpPr>
          <p:cNvPr id="18439" name="Text 4"/>
          <p:cNvSpPr/>
          <p:nvPr/>
        </p:nvSpPr>
        <p:spPr>
          <a:xfrm>
            <a:off x="609600" y="2173288"/>
            <a:ext cx="1417638" cy="1778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/>
          <a:lstStyle/>
          <a:p>
            <a:pPr eaLnBrk="1" hangingPunct="1">
              <a:lnSpc>
                <a:spcPct val="104000"/>
              </a:lnSpc>
            </a:pPr>
            <a:r>
              <a:rPr lang="en-US" altLang="es-ES" sz="1400" dirty="0">
                <a:solidFill>
                  <a:srgbClr val="E5E0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Delito → Ofensa</a:t>
            </a:r>
            <a:endParaRPr lang="en-US" altLang="es-ES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8440" name="Text 5"/>
          <p:cNvSpPr/>
          <p:nvPr/>
        </p:nvSpPr>
        <p:spPr>
          <a:xfrm>
            <a:off x="609600" y="2405063"/>
            <a:ext cx="4495800" cy="204787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/>
          <a:lstStyle/>
          <a:p>
            <a:pPr eaLnBrk="1" hangingPunct="1">
              <a:lnSpc>
                <a:spcPct val="120000"/>
              </a:lnSpc>
            </a:pPr>
            <a:r>
              <a:rPr lang="en-US" altLang="es-ES" sz="1400" dirty="0">
                <a:solidFill>
                  <a:srgbClr val="E5E0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transgresión daña relaciones, no solo normas</a:t>
            </a:r>
            <a:endParaRPr lang="en-US" altLang="es-ES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8441" name="Shape 6"/>
          <p:cNvSpPr/>
          <p:nvPr/>
        </p:nvSpPr>
        <p:spPr>
          <a:xfrm>
            <a:off x="496888" y="2722563"/>
            <a:ext cx="4721225" cy="663575"/>
          </a:xfrm>
          <a:prstGeom prst="rect">
            <a:avLst/>
          </a:prstGeom>
          <a:solidFill>
            <a:srgbClr val="404040"/>
          </a:solidFill>
          <a:ln w="9525">
            <a:noFill/>
          </a:ln>
        </p:spPr>
        <p:txBody>
          <a:bodyPr/>
          <a:lstStyle/>
          <a:p>
            <a:pPr eaLnBrk="1" hangingPunct="1"/>
            <a:endParaRPr lang="es-CO" altLang="x-none" dirty="0">
              <a:latin typeface="Calibri" panose="020F0502020204030204" pitchFamily="34" charset="0"/>
            </a:endParaRPr>
          </a:p>
        </p:txBody>
      </p:sp>
      <p:sp>
        <p:nvSpPr>
          <p:cNvPr id="18442" name="Shape 7"/>
          <p:cNvSpPr/>
          <p:nvPr/>
        </p:nvSpPr>
        <p:spPr>
          <a:xfrm>
            <a:off x="496888" y="2722563"/>
            <a:ext cx="4721225" cy="14287"/>
          </a:xfrm>
          <a:prstGeom prst="roundRect">
            <a:avLst>
              <a:gd name="adj" fmla="val 119065"/>
            </a:avLst>
          </a:prstGeom>
          <a:solidFill>
            <a:srgbClr val="595959"/>
          </a:solidFill>
          <a:ln w="9525">
            <a:noFill/>
          </a:ln>
        </p:spPr>
        <p:txBody>
          <a:bodyPr/>
          <a:lstStyle/>
          <a:p>
            <a:pPr eaLnBrk="1" hangingPunct="1"/>
            <a:endParaRPr lang="es-CO" altLang="x-none" dirty="0">
              <a:latin typeface="Calibri" panose="020F0502020204030204" pitchFamily="34" charset="0"/>
            </a:endParaRPr>
          </a:p>
        </p:txBody>
      </p:sp>
      <p:sp>
        <p:nvSpPr>
          <p:cNvPr id="18443" name="Text 8"/>
          <p:cNvSpPr/>
          <p:nvPr/>
        </p:nvSpPr>
        <p:spPr>
          <a:xfrm>
            <a:off x="609600" y="2836863"/>
            <a:ext cx="1501775" cy="176212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/>
          <a:lstStyle/>
          <a:p>
            <a:pPr eaLnBrk="1" hangingPunct="1">
              <a:lnSpc>
                <a:spcPct val="104000"/>
              </a:lnSpc>
            </a:pPr>
            <a:r>
              <a:rPr lang="en-US" altLang="es-ES" sz="1200" dirty="0">
                <a:solidFill>
                  <a:srgbClr val="E5E0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Asesino → Enfermo</a:t>
            </a:r>
            <a:endParaRPr lang="en-US" alt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8444" name="Text 9"/>
          <p:cNvSpPr/>
          <p:nvPr/>
        </p:nvSpPr>
        <p:spPr>
          <a:xfrm>
            <a:off x="609600" y="3068638"/>
            <a:ext cx="4495800" cy="2032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/>
          <a:lstStyle/>
          <a:p>
            <a:pPr eaLnBrk="1" hangingPunct="1">
              <a:lnSpc>
                <a:spcPct val="120000"/>
              </a:lnSpc>
            </a:pPr>
            <a:r>
              <a:rPr lang="en-US" altLang="es-ES" sz="1200" dirty="0">
                <a:solidFill>
                  <a:srgbClr val="E5E0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persona necesita sanación, no solo castigo</a:t>
            </a:r>
            <a:endParaRPr lang="en-US" alt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8445" name="Shape 10"/>
          <p:cNvSpPr/>
          <p:nvPr/>
        </p:nvSpPr>
        <p:spPr>
          <a:xfrm>
            <a:off x="496888" y="3484563"/>
            <a:ext cx="4721225" cy="661987"/>
          </a:xfrm>
          <a:prstGeom prst="rect">
            <a:avLst/>
          </a:prstGeom>
          <a:solidFill>
            <a:srgbClr val="404040"/>
          </a:solidFill>
          <a:ln w="9525">
            <a:noFill/>
          </a:ln>
        </p:spPr>
        <p:txBody>
          <a:bodyPr/>
          <a:lstStyle/>
          <a:p>
            <a:pPr eaLnBrk="1" hangingPunct="1"/>
            <a:endParaRPr lang="es-CO" altLang="x-none" dirty="0">
              <a:latin typeface="Calibri" panose="020F0502020204030204" pitchFamily="34" charset="0"/>
            </a:endParaRPr>
          </a:p>
        </p:txBody>
      </p:sp>
      <p:sp>
        <p:nvSpPr>
          <p:cNvPr id="18446" name="Shape 11"/>
          <p:cNvSpPr/>
          <p:nvPr/>
        </p:nvSpPr>
        <p:spPr>
          <a:xfrm>
            <a:off x="496888" y="3386138"/>
            <a:ext cx="4721225" cy="14287"/>
          </a:xfrm>
          <a:prstGeom prst="roundRect">
            <a:avLst>
              <a:gd name="adj" fmla="val 119065"/>
            </a:avLst>
          </a:prstGeom>
          <a:solidFill>
            <a:srgbClr val="595959"/>
          </a:solidFill>
          <a:ln w="9525">
            <a:noFill/>
          </a:ln>
        </p:spPr>
        <p:txBody>
          <a:bodyPr/>
          <a:lstStyle/>
          <a:p>
            <a:pPr eaLnBrk="1" hangingPunct="1"/>
            <a:endParaRPr lang="es-CO" altLang="x-none" dirty="0">
              <a:latin typeface="Calibri" panose="020F0502020204030204" pitchFamily="34" charset="0"/>
            </a:endParaRPr>
          </a:p>
        </p:txBody>
      </p:sp>
      <p:sp>
        <p:nvSpPr>
          <p:cNvPr id="18447" name="Text 12"/>
          <p:cNvSpPr/>
          <p:nvPr/>
        </p:nvSpPr>
        <p:spPr>
          <a:xfrm>
            <a:off x="609600" y="3498850"/>
            <a:ext cx="1501775" cy="1778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/>
          <a:lstStyle/>
          <a:p>
            <a:pPr eaLnBrk="1" hangingPunct="1">
              <a:lnSpc>
                <a:spcPct val="104000"/>
              </a:lnSpc>
            </a:pPr>
            <a:r>
              <a:rPr lang="en-US" altLang="es-ES" sz="1200" dirty="0">
                <a:solidFill>
                  <a:srgbClr val="E5E0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Sancionar → Sanar</a:t>
            </a:r>
            <a:endParaRPr lang="en-US" alt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8448" name="Text 13"/>
          <p:cNvSpPr/>
          <p:nvPr/>
        </p:nvSpPr>
        <p:spPr>
          <a:xfrm>
            <a:off x="609600" y="3730625"/>
            <a:ext cx="4495800" cy="2047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/>
          <a:lstStyle/>
          <a:p>
            <a:pPr eaLnBrk="1" hangingPunct="1">
              <a:lnSpc>
                <a:spcPct val="120000"/>
              </a:lnSpc>
            </a:pPr>
            <a:r>
              <a:rPr lang="en-US" altLang="es-ES" sz="1200" dirty="0">
                <a:solidFill>
                  <a:srgbClr val="E5E0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Mítico – Ritualizado</a:t>
            </a:r>
            <a:endParaRPr lang="en-US" altLang="es-ES" sz="1200" dirty="0">
              <a:solidFill>
                <a:srgbClr val="E5E0DF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8449" name="Shape 14"/>
          <p:cNvSpPr/>
          <p:nvPr/>
        </p:nvSpPr>
        <p:spPr>
          <a:xfrm>
            <a:off x="496888" y="4048125"/>
            <a:ext cx="4721225" cy="661988"/>
          </a:xfrm>
          <a:prstGeom prst="rect">
            <a:avLst/>
          </a:prstGeom>
          <a:solidFill>
            <a:srgbClr val="404040"/>
          </a:solidFill>
          <a:ln w="9525">
            <a:noFill/>
          </a:ln>
        </p:spPr>
        <p:txBody>
          <a:bodyPr/>
          <a:lstStyle/>
          <a:p>
            <a:pPr eaLnBrk="1" hangingPunct="1"/>
            <a:endParaRPr lang="es-CO" altLang="x-none" dirty="0">
              <a:latin typeface="Calibri" panose="020F0502020204030204" pitchFamily="34" charset="0"/>
            </a:endParaRPr>
          </a:p>
        </p:txBody>
      </p:sp>
      <p:sp>
        <p:nvSpPr>
          <p:cNvPr id="18450" name="Shape 15"/>
          <p:cNvSpPr/>
          <p:nvPr/>
        </p:nvSpPr>
        <p:spPr>
          <a:xfrm>
            <a:off x="496888" y="4048125"/>
            <a:ext cx="4721225" cy="14288"/>
          </a:xfrm>
          <a:prstGeom prst="roundRect">
            <a:avLst>
              <a:gd name="adj" fmla="val 119065"/>
            </a:avLst>
          </a:prstGeom>
          <a:solidFill>
            <a:srgbClr val="595959"/>
          </a:solidFill>
          <a:ln w="9525">
            <a:noFill/>
          </a:ln>
        </p:spPr>
        <p:txBody>
          <a:bodyPr/>
          <a:lstStyle/>
          <a:p>
            <a:pPr eaLnBrk="1" hangingPunct="1"/>
            <a:endParaRPr lang="es-CO" altLang="x-none" dirty="0">
              <a:latin typeface="Calibri" panose="020F0502020204030204" pitchFamily="34" charset="0"/>
            </a:endParaRPr>
          </a:p>
        </p:txBody>
      </p:sp>
      <p:sp>
        <p:nvSpPr>
          <p:cNvPr id="18451" name="Text 16"/>
          <p:cNvSpPr/>
          <p:nvPr/>
        </p:nvSpPr>
        <p:spPr>
          <a:xfrm>
            <a:off x="609600" y="4160838"/>
            <a:ext cx="1671638" cy="1778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/>
          <a:lstStyle/>
          <a:p>
            <a:pPr eaLnBrk="1" hangingPunct="1">
              <a:lnSpc>
                <a:spcPct val="104000"/>
              </a:lnSpc>
            </a:pPr>
            <a:r>
              <a:rPr lang="en-US" altLang="es-ES" sz="1200" dirty="0">
                <a:solidFill>
                  <a:srgbClr val="E5E0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Cárcel → Reparación</a:t>
            </a:r>
            <a:endParaRPr lang="en-US" alt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8452" name="Text 17"/>
          <p:cNvSpPr/>
          <p:nvPr/>
        </p:nvSpPr>
        <p:spPr>
          <a:xfrm>
            <a:off x="609600" y="4392613"/>
            <a:ext cx="4495800" cy="204787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/>
          <a:lstStyle/>
          <a:p>
            <a:pPr eaLnBrk="1" hangingPunct="1">
              <a:lnSpc>
                <a:spcPct val="120000"/>
              </a:lnSpc>
            </a:pPr>
            <a:r>
              <a:rPr lang="en-US" altLang="es-ES" sz="1200" dirty="0">
                <a:solidFill>
                  <a:srgbClr val="E5E0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comunidad busca restituir el daño causado</a:t>
            </a:r>
            <a:endParaRPr lang="en-US" altLang="es-E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13287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483" name="Text 0"/>
          <p:cNvSpPr/>
          <p:nvPr/>
        </p:nvSpPr>
        <p:spPr>
          <a:xfrm>
            <a:off x="338138" y="414338"/>
            <a:ext cx="7153275" cy="331787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/>
          <a:lstStyle/>
          <a:p>
            <a:pPr eaLnBrk="1" hangingPunct="1">
              <a:lnSpc>
                <a:spcPct val="104000"/>
              </a:lnSpc>
            </a:pPr>
            <a:r>
              <a:rPr lang="en-US" altLang="es-ES" sz="4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Justicia a través del Enfoque Restaurativo</a:t>
            </a:r>
            <a:endParaRPr lang="en-US" altLang="es-ES" sz="4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0484" name="Text 1"/>
          <p:cNvSpPr/>
          <p:nvPr/>
        </p:nvSpPr>
        <p:spPr>
          <a:xfrm>
            <a:off x="531813" y="1363663"/>
            <a:ext cx="8150225" cy="7969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pPr algn="just" eaLnBrk="1" hangingPunct="1">
              <a:lnSpc>
                <a:spcPct val="104000"/>
              </a:lnSpc>
            </a:pPr>
            <a:endParaRPr lang="en-US" altLang="es-ES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888" y="3032125"/>
            <a:ext cx="265113" cy="265113"/>
          </a:xfrm>
          <a:prstGeom prst="rect">
            <a:avLst/>
          </a:prstGeom>
        </p:spPr>
      </p:pic>
      <p:sp>
        <p:nvSpPr>
          <p:cNvPr id="20486" name="Text 2"/>
          <p:cNvSpPr/>
          <p:nvPr/>
        </p:nvSpPr>
        <p:spPr>
          <a:xfrm>
            <a:off x="85725" y="3467100"/>
            <a:ext cx="2532063" cy="3302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/>
          <a:lstStyle/>
          <a:p>
            <a:pPr eaLnBrk="1" hangingPunct="1">
              <a:lnSpc>
                <a:spcPct val="104000"/>
              </a:lnSpc>
            </a:pPr>
            <a:r>
              <a:rPr lang="en-US" altLang="es-ES" sz="1600" dirty="0">
                <a:solidFill>
                  <a:srgbClr val="E5E0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Centrarse en los daños</a:t>
            </a:r>
            <a:endParaRPr lang="en-US" altLang="es-ES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0487" name="Text 3"/>
          <p:cNvSpPr/>
          <p:nvPr/>
        </p:nvSpPr>
        <p:spPr>
          <a:xfrm>
            <a:off x="42863" y="3725863"/>
            <a:ext cx="4392612" cy="26035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/>
          <a:lstStyle/>
          <a:p>
            <a:pPr eaLnBrk="1" hangingPunct="1">
              <a:lnSpc>
                <a:spcPct val="117000"/>
              </a:lnSpc>
            </a:pPr>
            <a:r>
              <a:rPr lang="en-US" altLang="es-ES" sz="1600" dirty="0">
                <a:solidFill>
                  <a:srgbClr val="E5E0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Identificar las necesidades de las personas afectadas</a:t>
            </a:r>
            <a:endParaRPr lang="en-US" altLang="es-ES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8" name="Imag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1213" y="3032125"/>
            <a:ext cx="266700" cy="265113"/>
          </a:xfrm>
          <a:prstGeom prst="rect">
            <a:avLst/>
          </a:prstGeom>
        </p:spPr>
      </p:pic>
      <p:sp>
        <p:nvSpPr>
          <p:cNvPr id="20489" name="Text 4"/>
          <p:cNvSpPr/>
          <p:nvPr/>
        </p:nvSpPr>
        <p:spPr>
          <a:xfrm>
            <a:off x="4621213" y="3397250"/>
            <a:ext cx="2711450" cy="1666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/>
          <a:lstStyle/>
          <a:p>
            <a:pPr eaLnBrk="1" hangingPunct="1">
              <a:lnSpc>
                <a:spcPct val="104000"/>
              </a:lnSpc>
            </a:pPr>
            <a:r>
              <a:rPr lang="en-US" altLang="es-ES" sz="1600" dirty="0">
                <a:solidFill>
                  <a:srgbClr val="E5E0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Involucrar a todos los interesados</a:t>
            </a:r>
            <a:endParaRPr lang="en-US" altLang="es-ES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0490" name="Text 5"/>
          <p:cNvSpPr/>
          <p:nvPr/>
        </p:nvSpPr>
        <p:spPr>
          <a:xfrm>
            <a:off x="4572000" y="3611563"/>
            <a:ext cx="4075113" cy="37465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/>
          <a:lstStyle/>
          <a:p>
            <a:pPr eaLnBrk="1" hangingPunct="1">
              <a:lnSpc>
                <a:spcPct val="117000"/>
              </a:lnSpc>
            </a:pPr>
            <a:r>
              <a:rPr lang="en-US" altLang="es-ES" sz="1600" dirty="0">
                <a:solidFill>
                  <a:srgbClr val="E5E0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Víctimas, ofensores, familias y comunidad</a:t>
            </a:r>
            <a:endParaRPr lang="en-US" altLang="es-ES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1" name="Imag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888" y="3956050"/>
            <a:ext cx="265113" cy="266700"/>
          </a:xfrm>
          <a:prstGeom prst="rect">
            <a:avLst/>
          </a:prstGeom>
        </p:spPr>
      </p:pic>
      <p:sp>
        <p:nvSpPr>
          <p:cNvPr id="20492" name="Text 6"/>
          <p:cNvSpPr/>
          <p:nvPr/>
        </p:nvSpPr>
        <p:spPr>
          <a:xfrm>
            <a:off x="496888" y="4322763"/>
            <a:ext cx="1912937" cy="1651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/>
          <a:lstStyle/>
          <a:p>
            <a:pPr eaLnBrk="1" hangingPunct="1">
              <a:lnSpc>
                <a:spcPct val="104000"/>
              </a:lnSpc>
            </a:pPr>
            <a:r>
              <a:rPr lang="en-US" altLang="es-ES" sz="1600" dirty="0">
                <a:solidFill>
                  <a:srgbClr val="E5E0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Atender las obligaciones</a:t>
            </a:r>
            <a:endParaRPr lang="en-US" altLang="es-ES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0493" name="Text 7"/>
          <p:cNvSpPr/>
          <p:nvPr/>
        </p:nvSpPr>
        <p:spPr>
          <a:xfrm>
            <a:off x="496888" y="4535488"/>
            <a:ext cx="4025900" cy="185737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/>
          <a:lstStyle/>
          <a:p>
            <a:pPr eaLnBrk="1" hangingPunct="1">
              <a:lnSpc>
                <a:spcPct val="117000"/>
              </a:lnSpc>
            </a:pPr>
            <a:r>
              <a:rPr lang="en-US" altLang="es-ES" sz="1600" dirty="0">
                <a:solidFill>
                  <a:srgbClr val="E5E0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Reconocer y responder a los daños causados</a:t>
            </a:r>
            <a:endParaRPr lang="en-US" altLang="es-ES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4" name="Imag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56138" y="4069715"/>
            <a:ext cx="266700" cy="266700"/>
          </a:xfrm>
          <a:prstGeom prst="rect">
            <a:avLst/>
          </a:prstGeom>
        </p:spPr>
      </p:pic>
      <p:sp>
        <p:nvSpPr>
          <p:cNvPr id="20495" name="Text 8"/>
          <p:cNvSpPr/>
          <p:nvPr/>
        </p:nvSpPr>
        <p:spPr>
          <a:xfrm>
            <a:off x="4621213" y="4349433"/>
            <a:ext cx="2870200" cy="1651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/>
          <a:lstStyle/>
          <a:p>
            <a:pPr eaLnBrk="1" hangingPunct="1">
              <a:lnSpc>
                <a:spcPct val="104000"/>
              </a:lnSpc>
            </a:pPr>
            <a:r>
              <a:rPr lang="en-US" altLang="es-ES" sz="1600" dirty="0">
                <a:solidFill>
                  <a:srgbClr val="E5E0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Procesos incluyentes y colaborativos</a:t>
            </a:r>
            <a:endParaRPr lang="en-US" altLang="es-ES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0496" name="Text 9"/>
          <p:cNvSpPr/>
          <p:nvPr/>
        </p:nvSpPr>
        <p:spPr>
          <a:xfrm>
            <a:off x="4656138" y="4641533"/>
            <a:ext cx="4025900" cy="2127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/>
          <a:lstStyle/>
          <a:p>
            <a:pPr eaLnBrk="1" hangingPunct="1">
              <a:lnSpc>
                <a:spcPct val="117000"/>
              </a:lnSpc>
            </a:pPr>
            <a:r>
              <a:rPr lang="en-US" altLang="es-ES" sz="1600" dirty="0">
                <a:solidFill>
                  <a:srgbClr val="E5E0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Diálogo abierto y participación activa</a:t>
            </a:r>
            <a:endParaRPr lang="en-US" altLang="es-ES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20497" name="Imagen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1613" y="1508125"/>
            <a:ext cx="8642350" cy="1473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6867" name="Picture 2" descr="Compañeros De Equipo Durante El Saludo. Personas Dándose Cinco Entre Ellas  De Pie Con Las Manos Juntas Ilustración del Vector - Ilustración de grupo,  mascota: 239089829"/>
          <p:cNvPicPr>
            <a:picLocks noChangeAspect="1"/>
          </p:cNvPicPr>
          <p:nvPr/>
        </p:nvPicPr>
        <p:blipFill>
          <a:blip r:embed="rId9"/>
          <a:srcRect b="7619"/>
          <a:stretch>
            <a:fillRect/>
          </a:stretch>
        </p:blipFill>
        <p:spPr>
          <a:xfrm rot="-618846">
            <a:off x="8104505" y="4266565"/>
            <a:ext cx="975995" cy="79565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0"/>
          <p:cNvSpPr/>
          <p:nvPr/>
        </p:nvSpPr>
        <p:spPr>
          <a:xfrm>
            <a:off x="1173163" y="261938"/>
            <a:ext cx="7473950" cy="442912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/>
          <a:lstStyle/>
          <a:p>
            <a:pPr eaLnBrk="1" hangingPunct="1">
              <a:lnSpc>
                <a:spcPct val="104000"/>
              </a:lnSpc>
            </a:pPr>
            <a:r>
              <a:rPr lang="en-US" altLang="es-ES" sz="2700" dirty="0">
                <a:solidFill>
                  <a:srgbClr val="FFFFFF"/>
                </a:solidFill>
                <a:latin typeface="Roboto Mono Medium" panose="00000009000000000000" pitchFamily="49" charset="0"/>
                <a:cs typeface="Roboto Mono Medium" panose="00000009000000000000" pitchFamily="49" charset="0"/>
              </a:rPr>
              <a:t>¿Por qué el Enfoque Restaurativo?</a:t>
            </a:r>
            <a:endParaRPr lang="en-US" altLang="es-ES" sz="2700" dirty="0">
              <a:latin typeface="Calibri" panose="020F0502020204030204" pitchFamily="34" charset="0"/>
            </a:endParaRPr>
          </a:p>
        </p:txBody>
      </p:sp>
      <p:sp>
        <p:nvSpPr>
          <p:cNvPr id="22531" name="Shape 1"/>
          <p:cNvSpPr/>
          <p:nvPr/>
        </p:nvSpPr>
        <p:spPr>
          <a:xfrm>
            <a:off x="496888" y="1589088"/>
            <a:ext cx="2622550" cy="2692400"/>
          </a:xfrm>
          <a:prstGeom prst="roundRect">
            <a:avLst>
              <a:gd name="adj" fmla="val 810"/>
            </a:avLst>
          </a:prstGeom>
          <a:solidFill>
            <a:srgbClr val="212121"/>
          </a:solidFill>
          <a:ln w="19050" cap="flat" cmpd="sng">
            <a:solidFill>
              <a:srgbClr val="595959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pPr eaLnBrk="1" hangingPunct="1"/>
            <a:endParaRPr lang="es-CO" altLang="x-none" dirty="0">
              <a:latin typeface="Calibri" panose="020F0502020204030204" pitchFamily="34" charset="0"/>
            </a:endParaRPr>
          </a:p>
        </p:txBody>
      </p:sp>
      <p:sp>
        <p:nvSpPr>
          <p:cNvPr id="22532" name="Shape 2"/>
          <p:cNvSpPr/>
          <p:nvPr/>
        </p:nvSpPr>
        <p:spPr>
          <a:xfrm>
            <a:off x="515938" y="1608138"/>
            <a:ext cx="2584450" cy="425450"/>
          </a:xfrm>
          <a:prstGeom prst="rect">
            <a:avLst/>
          </a:prstGeom>
          <a:solidFill>
            <a:srgbClr val="92D050"/>
          </a:solidFill>
          <a:ln w="9525">
            <a:noFill/>
          </a:ln>
        </p:spPr>
        <p:txBody>
          <a:bodyPr/>
          <a:lstStyle/>
          <a:p>
            <a:pPr eaLnBrk="1" hangingPunct="1"/>
            <a:endParaRPr lang="es-CO" altLang="x-none" dirty="0">
              <a:latin typeface="Calibri" panose="020F0502020204030204" pitchFamily="34" charset="0"/>
            </a:endParaRPr>
          </a:p>
        </p:txBody>
      </p:sp>
      <p:sp>
        <p:nvSpPr>
          <p:cNvPr id="22533" name="Text 3"/>
          <p:cNvSpPr/>
          <p:nvPr/>
        </p:nvSpPr>
        <p:spPr>
          <a:xfrm>
            <a:off x="1701800" y="1687513"/>
            <a:ext cx="212725" cy="2667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/>
          <a:p>
            <a:pPr algn="ctr" eaLnBrk="1" hangingPunct="1"/>
            <a:r>
              <a:rPr lang="en-US" altLang="es-ES" sz="1600" dirty="0">
                <a:solidFill>
                  <a:srgbClr val="E5E0DF"/>
                </a:solidFill>
                <a:latin typeface="Roboto Mono Medium" panose="00000009000000000000" pitchFamily="49" charset="0"/>
                <a:cs typeface="Roboto Mono Medium" panose="00000009000000000000" pitchFamily="49" charset="0"/>
              </a:rPr>
              <a:t>1</a:t>
            </a:r>
            <a:endParaRPr lang="en-US" altLang="es-ES" sz="1600" dirty="0">
              <a:latin typeface="Calibri" panose="020F0502020204030204" pitchFamily="34" charset="0"/>
            </a:endParaRPr>
          </a:p>
        </p:txBody>
      </p:sp>
      <p:sp>
        <p:nvSpPr>
          <p:cNvPr id="22534" name="Text 4"/>
          <p:cNvSpPr/>
          <p:nvPr/>
        </p:nvSpPr>
        <p:spPr>
          <a:xfrm>
            <a:off x="657225" y="2174875"/>
            <a:ext cx="1771650" cy="22225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/>
          <a:lstStyle/>
          <a:p>
            <a:pPr eaLnBrk="1" hangingPunct="1">
              <a:lnSpc>
                <a:spcPct val="104000"/>
              </a:lnSpc>
            </a:pPr>
            <a:r>
              <a:rPr lang="en-US" altLang="es-ES" sz="1300" b="1" dirty="0">
                <a:solidFill>
                  <a:srgbClr val="E5E0DF"/>
                </a:solidFill>
                <a:latin typeface="Roboto Mono Medium" panose="00000009000000000000" pitchFamily="49" charset="0"/>
                <a:cs typeface="Roboto Mono Medium" panose="00000009000000000000" pitchFamily="49" charset="0"/>
              </a:rPr>
              <a:t>Brinda un </a:t>
            </a:r>
            <a:r>
              <a:rPr lang="en-US" altLang="es-ES" sz="1300" b="1" i="1" dirty="0">
                <a:solidFill>
                  <a:srgbClr val="E5E0DF"/>
                </a:solidFill>
                <a:latin typeface="Roboto Mono Medium" panose="00000009000000000000" pitchFamily="49" charset="0"/>
                <a:cs typeface="Roboto Mono Medium" panose="00000009000000000000" pitchFamily="49" charset="0"/>
              </a:rPr>
              <a:t>cómo</a:t>
            </a:r>
            <a:endParaRPr lang="en-US" altLang="es-ES" sz="1300" b="1" dirty="0">
              <a:latin typeface="Calibri" panose="020F0502020204030204" pitchFamily="34" charset="0"/>
            </a:endParaRPr>
          </a:p>
        </p:txBody>
      </p:sp>
      <p:sp>
        <p:nvSpPr>
          <p:cNvPr id="22535" name="Text 5"/>
          <p:cNvSpPr/>
          <p:nvPr/>
        </p:nvSpPr>
        <p:spPr>
          <a:xfrm>
            <a:off x="657225" y="2481263"/>
            <a:ext cx="2300288" cy="11334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pPr algn="just" eaLnBrk="1" hangingPunct="1">
              <a:lnSpc>
                <a:spcPct val="133000"/>
              </a:lnSpc>
            </a:pPr>
            <a:r>
              <a:rPr lang="en-US" altLang="es-ES" sz="1300" dirty="0">
                <a:solidFill>
                  <a:srgbClr val="E5E0DF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Ofrece recursos metodológicos y prácticos para responder a la finalidad restaurativa en la atención.</a:t>
            </a:r>
            <a:endParaRPr lang="en-US" altLang="es-ES" sz="1300" dirty="0">
              <a:latin typeface="Calibri" panose="020F0502020204030204" pitchFamily="34" charset="0"/>
            </a:endParaRPr>
          </a:p>
        </p:txBody>
      </p:sp>
      <p:sp>
        <p:nvSpPr>
          <p:cNvPr id="22536" name="Shape 6"/>
          <p:cNvSpPr/>
          <p:nvPr/>
        </p:nvSpPr>
        <p:spPr>
          <a:xfrm>
            <a:off x="3260725" y="1589088"/>
            <a:ext cx="2622550" cy="2692400"/>
          </a:xfrm>
          <a:prstGeom prst="roundRect">
            <a:avLst>
              <a:gd name="adj" fmla="val 810"/>
            </a:avLst>
          </a:prstGeom>
          <a:solidFill>
            <a:srgbClr val="212121"/>
          </a:solidFill>
          <a:ln w="19050" cap="flat" cmpd="sng">
            <a:solidFill>
              <a:srgbClr val="595959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pPr eaLnBrk="1" hangingPunct="1"/>
            <a:endParaRPr lang="es-CO" altLang="x-none" dirty="0">
              <a:latin typeface="Calibri" panose="020F0502020204030204" pitchFamily="34" charset="0"/>
            </a:endParaRPr>
          </a:p>
        </p:txBody>
      </p:sp>
      <p:sp>
        <p:nvSpPr>
          <p:cNvPr id="22537" name="Shape 7"/>
          <p:cNvSpPr/>
          <p:nvPr/>
        </p:nvSpPr>
        <p:spPr>
          <a:xfrm>
            <a:off x="3279775" y="1608138"/>
            <a:ext cx="2584450" cy="425450"/>
          </a:xfrm>
          <a:prstGeom prst="rect">
            <a:avLst/>
          </a:prstGeom>
          <a:solidFill>
            <a:srgbClr val="92D050"/>
          </a:solidFill>
          <a:ln w="9525">
            <a:noFill/>
          </a:ln>
        </p:spPr>
        <p:txBody>
          <a:bodyPr/>
          <a:lstStyle/>
          <a:p>
            <a:pPr eaLnBrk="1" hangingPunct="1"/>
            <a:endParaRPr lang="es-CO" altLang="x-none" dirty="0">
              <a:latin typeface="Calibri" panose="020F0502020204030204" pitchFamily="34" charset="0"/>
            </a:endParaRPr>
          </a:p>
        </p:txBody>
      </p:sp>
      <p:sp>
        <p:nvSpPr>
          <p:cNvPr id="22538" name="Text 8"/>
          <p:cNvSpPr/>
          <p:nvPr/>
        </p:nvSpPr>
        <p:spPr>
          <a:xfrm>
            <a:off x="4465638" y="1687513"/>
            <a:ext cx="212725" cy="2667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/>
          <a:p>
            <a:pPr algn="ctr" eaLnBrk="1" hangingPunct="1"/>
            <a:r>
              <a:rPr lang="en-US" altLang="es-ES" sz="1600" dirty="0">
                <a:solidFill>
                  <a:srgbClr val="E5E0DF"/>
                </a:solidFill>
                <a:latin typeface="Roboto Mono Medium" panose="00000009000000000000" pitchFamily="49" charset="0"/>
                <a:cs typeface="Roboto Mono Medium" panose="00000009000000000000" pitchFamily="49" charset="0"/>
              </a:rPr>
              <a:t>2</a:t>
            </a:r>
            <a:endParaRPr lang="en-US" altLang="es-ES" sz="1600" dirty="0">
              <a:latin typeface="Calibri" panose="020F0502020204030204" pitchFamily="34" charset="0"/>
            </a:endParaRPr>
          </a:p>
        </p:txBody>
      </p:sp>
      <p:sp>
        <p:nvSpPr>
          <p:cNvPr id="22539" name="Text 9"/>
          <p:cNvSpPr/>
          <p:nvPr/>
        </p:nvSpPr>
        <p:spPr>
          <a:xfrm>
            <a:off x="3421063" y="2174875"/>
            <a:ext cx="2301875" cy="44291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pPr eaLnBrk="1" hangingPunct="1">
              <a:lnSpc>
                <a:spcPct val="104000"/>
              </a:lnSpc>
            </a:pPr>
            <a:r>
              <a:rPr lang="en-US" altLang="es-ES" sz="1300" b="1" dirty="0">
                <a:solidFill>
                  <a:srgbClr val="E5E0DF"/>
                </a:solidFill>
                <a:latin typeface="Roboto Mono Medium" panose="00000009000000000000" pitchFamily="49" charset="0"/>
                <a:cs typeface="Roboto Mono Medium" panose="00000009000000000000" pitchFamily="49" charset="0"/>
              </a:rPr>
              <a:t>Moviliza la responsabilidad</a:t>
            </a:r>
            <a:endParaRPr lang="en-US" altLang="es-ES" sz="1300" b="1" dirty="0">
              <a:latin typeface="Calibri" panose="020F0502020204030204" pitchFamily="34" charset="0"/>
            </a:endParaRPr>
          </a:p>
        </p:txBody>
      </p:sp>
      <p:sp>
        <p:nvSpPr>
          <p:cNvPr id="22540" name="Text 10"/>
          <p:cNvSpPr/>
          <p:nvPr/>
        </p:nvSpPr>
        <p:spPr>
          <a:xfrm>
            <a:off x="3421063" y="2703513"/>
            <a:ext cx="2301875" cy="14160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pPr algn="just" eaLnBrk="1" hangingPunct="1">
              <a:lnSpc>
                <a:spcPct val="133000"/>
              </a:lnSpc>
            </a:pPr>
            <a:r>
              <a:rPr lang="en-US" altLang="es-ES" sz="1300" dirty="0">
                <a:solidFill>
                  <a:srgbClr val="E5E0DF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Facilita que adolescentes y jóvenes encuentren su lugar en los hechos y dirijan acciones reparadoras hacia víctimas y comunidades.</a:t>
            </a:r>
            <a:endParaRPr lang="en-US" altLang="es-ES" sz="1300" dirty="0">
              <a:latin typeface="Calibri" panose="020F0502020204030204" pitchFamily="34" charset="0"/>
            </a:endParaRPr>
          </a:p>
        </p:txBody>
      </p:sp>
      <p:sp>
        <p:nvSpPr>
          <p:cNvPr id="22541" name="Shape 11"/>
          <p:cNvSpPr/>
          <p:nvPr/>
        </p:nvSpPr>
        <p:spPr>
          <a:xfrm>
            <a:off x="6024563" y="1589088"/>
            <a:ext cx="2622550" cy="2692400"/>
          </a:xfrm>
          <a:prstGeom prst="roundRect">
            <a:avLst>
              <a:gd name="adj" fmla="val 810"/>
            </a:avLst>
          </a:prstGeom>
          <a:solidFill>
            <a:srgbClr val="212121"/>
          </a:solidFill>
          <a:ln w="19050" cap="flat" cmpd="sng">
            <a:solidFill>
              <a:srgbClr val="595959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pPr eaLnBrk="1" hangingPunct="1"/>
            <a:endParaRPr lang="es-CO" altLang="x-none" dirty="0">
              <a:latin typeface="Calibri" panose="020F0502020204030204" pitchFamily="34" charset="0"/>
            </a:endParaRPr>
          </a:p>
        </p:txBody>
      </p:sp>
      <p:sp>
        <p:nvSpPr>
          <p:cNvPr id="22542" name="Shape 12"/>
          <p:cNvSpPr/>
          <p:nvPr/>
        </p:nvSpPr>
        <p:spPr>
          <a:xfrm>
            <a:off x="6043613" y="1608138"/>
            <a:ext cx="2584450" cy="425450"/>
          </a:xfrm>
          <a:prstGeom prst="rect">
            <a:avLst/>
          </a:prstGeom>
          <a:solidFill>
            <a:srgbClr val="92D050"/>
          </a:solidFill>
          <a:ln w="9525">
            <a:noFill/>
          </a:ln>
        </p:spPr>
        <p:txBody>
          <a:bodyPr/>
          <a:lstStyle/>
          <a:p>
            <a:pPr eaLnBrk="1" hangingPunct="1"/>
            <a:endParaRPr lang="es-CO" altLang="x-none" dirty="0">
              <a:latin typeface="Calibri" panose="020F0502020204030204" pitchFamily="34" charset="0"/>
            </a:endParaRPr>
          </a:p>
        </p:txBody>
      </p:sp>
      <p:sp>
        <p:nvSpPr>
          <p:cNvPr id="22543" name="Text 13"/>
          <p:cNvSpPr/>
          <p:nvPr/>
        </p:nvSpPr>
        <p:spPr>
          <a:xfrm>
            <a:off x="7229475" y="1687513"/>
            <a:ext cx="212725" cy="2667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/>
          <a:lstStyle/>
          <a:p>
            <a:pPr algn="ctr" eaLnBrk="1" hangingPunct="1"/>
            <a:r>
              <a:rPr lang="en-US" altLang="es-ES" sz="1600" dirty="0">
                <a:solidFill>
                  <a:srgbClr val="E5E0DF"/>
                </a:solidFill>
                <a:latin typeface="Roboto Mono Medium" panose="00000009000000000000" pitchFamily="49" charset="0"/>
                <a:cs typeface="Roboto Mono Medium" panose="00000009000000000000" pitchFamily="49" charset="0"/>
              </a:rPr>
              <a:t>3</a:t>
            </a:r>
            <a:endParaRPr lang="en-US" altLang="es-ES" sz="1600" dirty="0">
              <a:latin typeface="Calibri" panose="020F0502020204030204" pitchFamily="34" charset="0"/>
            </a:endParaRPr>
          </a:p>
        </p:txBody>
      </p:sp>
      <p:sp>
        <p:nvSpPr>
          <p:cNvPr id="22544" name="Text 14"/>
          <p:cNvSpPr/>
          <p:nvPr/>
        </p:nvSpPr>
        <p:spPr>
          <a:xfrm>
            <a:off x="6186488" y="2174875"/>
            <a:ext cx="2300287" cy="44291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pPr eaLnBrk="1" hangingPunct="1">
              <a:lnSpc>
                <a:spcPct val="104000"/>
              </a:lnSpc>
            </a:pPr>
            <a:r>
              <a:rPr lang="en-US" altLang="es-ES" sz="1300" b="1" dirty="0">
                <a:solidFill>
                  <a:srgbClr val="E5E0DF"/>
                </a:solidFill>
                <a:latin typeface="Roboto Mono Medium" panose="00000009000000000000" pitchFamily="49" charset="0"/>
                <a:cs typeface="Roboto Mono Medium" panose="00000009000000000000" pitchFamily="49" charset="0"/>
              </a:rPr>
              <a:t>Es alcanzable desde el SRPA</a:t>
            </a:r>
            <a:endParaRPr lang="en-US" altLang="es-ES" sz="1300" b="1" dirty="0">
              <a:latin typeface="Calibri" panose="020F0502020204030204" pitchFamily="34" charset="0"/>
            </a:endParaRPr>
          </a:p>
        </p:txBody>
      </p:sp>
      <p:sp>
        <p:nvSpPr>
          <p:cNvPr id="22545" name="Text 15"/>
          <p:cNvSpPr/>
          <p:nvPr/>
        </p:nvSpPr>
        <p:spPr>
          <a:xfrm>
            <a:off x="6186488" y="2703513"/>
            <a:ext cx="2300287" cy="14160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pPr algn="just" eaLnBrk="1" hangingPunct="1">
              <a:lnSpc>
                <a:spcPct val="133000"/>
              </a:lnSpc>
            </a:pPr>
            <a:r>
              <a:rPr lang="en-US" altLang="es-ES" sz="1300" dirty="0">
                <a:solidFill>
                  <a:srgbClr val="E5E0DF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Proporciona un medio viable para responder a los principios y valores de la justicia restaurativa en la operación institucional.</a:t>
            </a:r>
            <a:endParaRPr lang="en-US" altLang="es-ES" sz="1300" dirty="0">
              <a:latin typeface="Calibri" panose="020F0502020204030204" pitchFamily="34" charset="0"/>
            </a:endParaRPr>
          </a:p>
        </p:txBody>
      </p:sp>
      <p:pic>
        <p:nvPicPr>
          <p:cNvPr id="36867" name="Picture 2" descr="Compañeros De Equipo Durante El Saludo. Personas Dándose Cinco Entre Ellas  De Pie Con Las Manos Juntas Ilustración del Vector - Ilustración de grupo,  mascota: 239089829"/>
          <p:cNvPicPr>
            <a:picLocks noChangeAspect="1"/>
          </p:cNvPicPr>
          <p:nvPr/>
        </p:nvPicPr>
        <p:blipFill>
          <a:blip r:embed="rId3"/>
          <a:srcRect b="7619"/>
          <a:stretch>
            <a:fillRect/>
          </a:stretch>
        </p:blipFill>
        <p:spPr>
          <a:xfrm rot="-618846">
            <a:off x="8015605" y="4294505"/>
            <a:ext cx="979805" cy="79883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0"/>
          <p:cNvSpPr/>
          <p:nvPr/>
        </p:nvSpPr>
        <p:spPr>
          <a:xfrm>
            <a:off x="1828800" y="-55562"/>
            <a:ext cx="5705475" cy="566737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/>
          <a:lstStyle/>
          <a:p>
            <a:pPr eaLnBrk="1" hangingPunct="1">
              <a:lnSpc>
                <a:spcPct val="104000"/>
              </a:lnSpc>
            </a:pPr>
            <a:r>
              <a:rPr lang="en-US" altLang="es-ES" sz="4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Tensiones entre Enfoques</a:t>
            </a:r>
            <a:endParaRPr lang="en-US" altLang="es-ES" sz="4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24579" name="Tabla 24578"/>
          <p:cNvGraphicFramePr/>
          <p:nvPr/>
        </p:nvGraphicFramePr>
        <p:xfrm>
          <a:off x="504825" y="1182688"/>
          <a:ext cx="8134350" cy="3067050"/>
        </p:xfrm>
        <a:graphic>
          <a:graphicData uri="http://schemas.openxmlformats.org/drawingml/2006/table">
            <a:tbl>
              <a:tblPr/>
              <a:tblGrid>
                <a:gridCol w="40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89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0363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es-MX" altLang="es-ES" b="1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</a:rPr>
                        <a:t>Enfoque Punitivo </a:t>
                      </a:r>
                      <a:endParaRPr lang="es-CO" altLang="es-ES" b="1" dirty="0">
                        <a:solidFill>
                          <a:srgbClr val="FFFFFF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76549" marR="76549" marT="38275" marB="38275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es-MX" altLang="es-ES" b="1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</a:rPr>
                        <a:t>Enfoque Restaurativo</a:t>
                      </a:r>
                      <a:endParaRPr lang="es-CO" altLang="es-ES" b="1" dirty="0">
                        <a:solidFill>
                          <a:srgbClr val="FFFFFF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76549" marR="76549" marT="38275" marB="38275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217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charset="-122"/>
                          <a:cs typeface="+mn-cs"/>
                        </a:defRPr>
                      </a:lvl5pPr>
                    </a:lstStyle>
                    <a:p>
                      <a:pPr lvl="0" algn="just" eaLnBrk="1" hangingPunct="1">
                        <a:buNone/>
                      </a:pPr>
                      <a:r>
                        <a:rPr lang="es-MX" altLang="es-ES" sz="16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 delito es la infracción a la norma penal del Estado.</a:t>
                      </a:r>
                      <a:r>
                        <a:rPr lang="es-ES" altLang="x-none" sz="16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Se centra en la culpabilidad, mirando al pasado</a:t>
                      </a:r>
                      <a:r>
                        <a:rPr lang="es-MX" altLang="es-ES" sz="16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s-CO" altLang="es-ES" sz="16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6549" marR="76549" marT="38275" marB="38275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charset="-122"/>
                          <a:cs typeface="+mn-cs"/>
                        </a:defRPr>
                      </a:lvl5pPr>
                    </a:lstStyle>
                    <a:p>
                      <a:pPr lvl="0" algn="just" eaLnBrk="1" hangingPunct="1">
                        <a:buNone/>
                      </a:pPr>
                      <a:r>
                        <a:rPr lang="es-MX" altLang="es-ES" sz="16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 delito es la acción que causa daño a personas y comunidades.</a:t>
                      </a:r>
                      <a:r>
                        <a:rPr lang="es-ES" altLang="x-none" sz="16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Se centra en la solución del problema y obligaciones mirando al futuro.</a:t>
                      </a:r>
                      <a:endParaRPr lang="es-CO" altLang="es-ES" sz="16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6549" marR="76549" marT="38275" marB="38275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14512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charset="-122"/>
                          <a:cs typeface="+mn-cs"/>
                        </a:defRPr>
                      </a:lvl5pPr>
                    </a:lstStyle>
                    <a:p>
                      <a:pPr lvl="0" algn="just" eaLnBrk="1" hangingPunct="1">
                        <a:buNone/>
                      </a:pPr>
                      <a:r>
                        <a:rPr lang="es-ES" altLang="x-none" sz="16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 delito se percibe como un conflicto entre el ofensor y el Estado se menosprecia su dimensión interpersonal, se menosprecian las particularidades de las personas involucradas ( Diversidad o pertenencia a grupos de especial protección).</a:t>
                      </a:r>
                    </a:p>
                    <a:p>
                      <a:pPr lvl="0" algn="just" eaLnBrk="1" hangingPunct="1">
                        <a:buNone/>
                      </a:pPr>
                      <a:endParaRPr lang="es-CO" altLang="es-ES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6549" marR="76549" marT="38275" marB="38275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charset="-122"/>
                          <a:cs typeface="+mn-cs"/>
                        </a:defRPr>
                      </a:lvl5pPr>
                    </a:lstStyle>
                    <a:p>
                      <a:pPr lvl="0" algn="just" eaLnBrk="1" hangingPunct="1">
                        <a:buNone/>
                      </a:pPr>
                      <a:r>
                        <a:rPr lang="es-ES" altLang="x-none" sz="16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 delito se reconoce como un conflicto interpersonal, desarrollado en un contexto determinado ( Se devuelve el conflicto a sus protagonistas)</a:t>
                      </a:r>
                    </a:p>
                    <a:p>
                      <a:pPr lvl="0" algn="just" eaLnBrk="1" hangingPunct="1">
                        <a:buNone/>
                      </a:pPr>
                      <a:endParaRPr lang="es-CO" altLang="es-ES" sz="2000" dirty="0">
                        <a:solidFill>
                          <a:srgbClr val="000000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76549" marR="76549" marT="38275" marB="38275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36867" name="Picture 2" descr="Compañeros De Equipo Durante El Saludo. Personas Dándose Cinco Entre Ellas  De Pie Con Las Manos Juntas Ilustración del Vector - Ilustración de grupo,  mascota: 239089829"/>
          <p:cNvPicPr>
            <a:picLocks noChangeAspect="1"/>
          </p:cNvPicPr>
          <p:nvPr/>
        </p:nvPicPr>
        <p:blipFill>
          <a:blip r:embed="rId2"/>
          <a:srcRect b="7619"/>
          <a:stretch>
            <a:fillRect/>
          </a:stretch>
        </p:blipFill>
        <p:spPr>
          <a:xfrm rot="-618846">
            <a:off x="8015605" y="4294505"/>
            <a:ext cx="979805" cy="79883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602" name="Tabla 25601"/>
          <p:cNvGraphicFramePr/>
          <p:nvPr/>
        </p:nvGraphicFramePr>
        <p:xfrm>
          <a:off x="577850" y="322263"/>
          <a:ext cx="8302625" cy="2698750"/>
        </p:xfrm>
        <a:graphic>
          <a:graphicData uri="http://schemas.openxmlformats.org/drawingml/2006/table">
            <a:tbl>
              <a:tblPr/>
              <a:tblGrid>
                <a:gridCol w="4148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44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17538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es-CO" altLang="es-ES" sz="16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Enfoque Punitivo </a:t>
                      </a:r>
                    </a:p>
                    <a:p>
                      <a:pPr lvl="0" algn="ctr" eaLnBrk="1" hangingPunct="1">
                        <a:buNone/>
                      </a:pPr>
                      <a:endParaRPr lang="es-CO" altLang="es-ES" sz="2000" b="1" dirty="0">
                        <a:solidFill>
                          <a:srgbClr val="FFFFFF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7560" marR="67560" marT="33780" marB="33780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charset="-122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es-CO" altLang="es-ES" sz="16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Enfoque Restaurativo </a:t>
                      </a:r>
                    </a:p>
                    <a:p>
                      <a:pPr lvl="0" algn="ctr" eaLnBrk="1" hangingPunct="1">
                        <a:buNone/>
                      </a:pPr>
                      <a:endParaRPr lang="es-CO" altLang="es-ES" sz="2000" b="1" dirty="0">
                        <a:solidFill>
                          <a:srgbClr val="FFFFFF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7560" marR="67560" marT="33780" marB="33780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4387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charset="-122"/>
                          <a:cs typeface="+mn-cs"/>
                        </a:defRPr>
                      </a:lvl5pPr>
                    </a:lstStyle>
                    <a:p>
                      <a:pPr lvl="0" algn="just" eaLnBrk="1" hangingPunct="1">
                        <a:buNone/>
                      </a:pPr>
                      <a:r>
                        <a:rPr lang="es-MX" altLang="es-ES" sz="16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 margina  a la comunidad y a las victimas  y se ubica abstractamente en el Estado</a:t>
                      </a:r>
                      <a:endParaRPr lang="es-CO" altLang="es-ES" sz="16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560" marR="67560" marT="33780" marB="33780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charset="-122"/>
                          <a:cs typeface="+mn-cs"/>
                        </a:defRPr>
                      </a:lvl5pPr>
                    </a:lstStyle>
                    <a:p>
                      <a:pPr lvl="0" algn="just" eaLnBrk="1" hangingPunct="1">
                        <a:buNone/>
                      </a:pPr>
                      <a:r>
                        <a:rPr lang="es-MX" altLang="es-ES" sz="16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 comunidad opera como catalizadora </a:t>
                      </a:r>
                      <a:r>
                        <a:rPr lang="es-MX" altLang="es-ES" sz="16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del proceso restaurativo actúa como soporte y como veedora.</a:t>
                      </a:r>
                      <a:endParaRPr lang="es-CO" altLang="es-ES" sz="16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560" marR="67560" marT="33780" marB="33780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6682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charset="-122"/>
                          <a:cs typeface="+mn-cs"/>
                        </a:defRPr>
                      </a:lvl5pPr>
                    </a:lstStyle>
                    <a:p>
                      <a:pPr lvl="0" algn="just" eaLnBrk="1" hangingPunct="1">
                        <a:buNone/>
                      </a:pPr>
                      <a:r>
                        <a:rPr lang="es-MX" altLang="es-ES" sz="16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Papel pasivo del ofensor</a:t>
                      </a:r>
                      <a:r>
                        <a:rPr lang="es-MX" altLang="es-ES" sz="16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La sanción es la reacción del Estado contra el ofensor. </a:t>
                      </a:r>
                      <a:endParaRPr lang="es-CO" altLang="es-ES" sz="16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560" marR="67560" marT="33780" marB="33780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charset="-122"/>
                          <a:cs typeface="+mn-cs"/>
                        </a:defRPr>
                      </a:lvl5pPr>
                    </a:lstStyle>
                    <a:p>
                      <a:pPr lvl="0" algn="just" eaLnBrk="1" hangingPunct="1">
                        <a:buNone/>
                      </a:pPr>
                      <a:r>
                        <a:rPr lang="es-MX" altLang="es-ES" sz="16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Papel activo del ofensor</a:t>
                      </a:r>
                      <a:r>
                        <a:rPr lang="es-MX" altLang="es-ES" sz="16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  se reconoce el papel de la victima y el ofensor en el delito y su solución. El delito se entiende en todo su contexto.</a:t>
                      </a:r>
                      <a:endParaRPr lang="es-CO" altLang="es-ES" sz="16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560" marR="67560" marT="33780" marB="33780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5616" name="Tabla 25615"/>
          <p:cNvGraphicFramePr/>
          <p:nvPr/>
        </p:nvGraphicFramePr>
        <p:xfrm>
          <a:off x="577850" y="3127375"/>
          <a:ext cx="8302625" cy="1519238"/>
        </p:xfrm>
        <a:graphic>
          <a:graphicData uri="http://schemas.openxmlformats.org/drawingml/2006/table">
            <a:tbl>
              <a:tblPr/>
              <a:tblGrid>
                <a:gridCol w="4162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40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19238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charset="-122"/>
                          <a:cs typeface="+mn-cs"/>
                        </a:defRPr>
                      </a:lvl5pPr>
                    </a:lstStyle>
                    <a:p>
                      <a:pPr lvl="0" algn="just" eaLnBrk="1" hangingPunct="1">
                        <a:buNone/>
                      </a:pPr>
                      <a:r>
                        <a:rPr lang="es-MX" altLang="es-ES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 estigma del delito es imborrable</a:t>
                      </a:r>
                    </a:p>
                    <a:p>
                      <a:pPr lvl="0" algn="just" eaLnBrk="1" hangingPunct="1">
                        <a:buNone/>
                      </a:pPr>
                      <a:endParaRPr lang="es-CO" altLang="es-ES" sz="2000" b="1" dirty="0">
                        <a:solidFill>
                          <a:srgbClr val="FFFFFF"/>
                        </a:solidFill>
                        <a:latin typeface="Calibri" panose="020F0502020204030204" pitchFamily="34" charset="0"/>
                      </a:endParaRPr>
                    </a:p>
                    <a:p>
                      <a:pPr lvl="0" algn="just" eaLnBrk="1" hangingPunct="1">
                        <a:buNone/>
                      </a:pPr>
                      <a:endParaRPr lang="es-CO" altLang="es-ES" sz="2000" b="1" dirty="0">
                        <a:solidFill>
                          <a:srgbClr val="FFFFFF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56389" marR="56389" marT="28194" marB="28194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charset="-122"/>
                          <a:cs typeface="+mn-cs"/>
                        </a:defRPr>
                      </a:lvl5pPr>
                    </a:lstStyle>
                    <a:p>
                      <a:pPr lvl="0" algn="just" eaLnBrk="1" hangingPunct="1">
                        <a:buNone/>
                      </a:pPr>
                      <a:r>
                        <a:rPr lang="es-MX" altLang="es-ES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 estigma del delito puede borrarse por la acción reparadora / restauradora. La actuación de todos los actores busca no estigmatizar al ofensor y por el contrario abrir las puertas para la dignificación y el dialogo. </a:t>
                      </a:r>
                      <a:endParaRPr lang="es-CO" altLang="es-ES" sz="1600" b="1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389" marR="56389" marT="28194" marB="28194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36867" name="Picture 2" descr="Compañeros De Equipo Durante El Saludo. Personas Dándose Cinco Entre Ellas  De Pie Con Las Manos Juntas Ilustración del Vector - Ilustración de grupo,  mascota: 239089829"/>
          <p:cNvPicPr>
            <a:picLocks noChangeAspect="1"/>
          </p:cNvPicPr>
          <p:nvPr/>
        </p:nvPicPr>
        <p:blipFill>
          <a:blip r:embed="rId2"/>
          <a:srcRect b="7619"/>
          <a:stretch>
            <a:fillRect/>
          </a:stretch>
        </p:blipFill>
        <p:spPr>
          <a:xfrm rot="-618846">
            <a:off x="8025130" y="4420870"/>
            <a:ext cx="1073785" cy="63119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0"/>
          <p:cNvSpPr/>
          <p:nvPr/>
        </p:nvSpPr>
        <p:spPr>
          <a:xfrm>
            <a:off x="496888" y="495300"/>
            <a:ext cx="5241925" cy="40005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/>
          <a:lstStyle/>
          <a:p>
            <a:pPr eaLnBrk="1" hangingPunct="1">
              <a:lnSpc>
                <a:spcPct val="104000"/>
              </a:lnSpc>
            </a:pPr>
            <a:r>
              <a:rPr lang="en-US" altLang="es-ES" sz="4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Conceptos: La Justicia Restaurativa </a:t>
            </a:r>
            <a:endParaRPr lang="en-US" altLang="es-ES" sz="4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6627" name="Text 1"/>
          <p:cNvSpPr/>
          <p:nvPr/>
        </p:nvSpPr>
        <p:spPr>
          <a:xfrm>
            <a:off x="496888" y="1123950"/>
            <a:ext cx="8150225" cy="7270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pPr algn="just" eaLnBrk="1" hangingPunct="1">
              <a:lnSpc>
                <a:spcPct val="127000"/>
              </a:lnSpc>
            </a:pPr>
            <a:r>
              <a:rPr lang="en-US" altLang="es-ES" dirty="0">
                <a:solidFill>
                  <a:srgbClr val="E5E0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en-US" altLang="es-ES" b="1" dirty="0">
                <a:solidFill>
                  <a:srgbClr val="E5E0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Justicia Restaurativa (JR)</a:t>
            </a:r>
            <a:r>
              <a:rPr lang="en-US" altLang="es-ES" dirty="0">
                <a:solidFill>
                  <a:srgbClr val="E5E0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es una forma incluyente y participativa que busca preservar y recomponer los vínculos sociales afectados por los conflictos, mediante procesos que generan condiciones para construir acuerdos</a:t>
            </a:r>
            <a:r>
              <a:rPr lang="en-US" altLang="es-ES" dirty="0">
                <a:solidFill>
                  <a:srgbClr val="E5E0DF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. </a:t>
            </a:r>
            <a:endParaRPr lang="en-US" altLang="es-ES" dirty="0">
              <a:latin typeface="Calibri" panose="020F0502020204030204" pitchFamily="34" charset="0"/>
            </a:endParaRPr>
          </a:p>
        </p:txBody>
      </p:sp>
      <p:pic>
        <p:nvPicPr>
          <p:cNvPr id="2662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2550" y="2403475"/>
            <a:ext cx="3476625" cy="24082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6629" name="Shape 2"/>
          <p:cNvSpPr/>
          <p:nvPr/>
        </p:nvSpPr>
        <p:spPr>
          <a:xfrm>
            <a:off x="6152198" y="2462530"/>
            <a:ext cx="2857500" cy="2592388"/>
          </a:xfrm>
          <a:prstGeom prst="roundRect">
            <a:avLst>
              <a:gd name="adj" fmla="val 1051"/>
            </a:avLst>
          </a:prstGeom>
          <a:solidFill>
            <a:srgbClr val="404040"/>
          </a:solidFill>
          <a:ln w="9525">
            <a:noFill/>
          </a:ln>
        </p:spPr>
        <p:txBody>
          <a:bodyPr/>
          <a:lstStyle/>
          <a:p>
            <a:pPr eaLnBrk="1" hangingPunct="1"/>
            <a:endParaRPr lang="es-CO" altLang="x-none" dirty="0">
              <a:latin typeface="Calibri" panose="020F0502020204030204" pitchFamily="34" charset="0"/>
            </a:endParaRPr>
          </a:p>
        </p:txBody>
      </p:sp>
      <p:sp>
        <p:nvSpPr>
          <p:cNvPr id="26630" name="Text 3"/>
          <p:cNvSpPr/>
          <p:nvPr/>
        </p:nvSpPr>
        <p:spPr>
          <a:xfrm>
            <a:off x="6524308" y="2544763"/>
            <a:ext cx="1951037" cy="261937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/>
          <a:lstStyle/>
          <a:p>
            <a:pPr eaLnBrk="1" hangingPunct="1">
              <a:lnSpc>
                <a:spcPct val="104000"/>
              </a:lnSpc>
            </a:pPr>
            <a:r>
              <a:rPr lang="en-US" altLang="es-ES" dirty="0">
                <a:solidFill>
                  <a:srgbClr val="E5E0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 logra mediante</a:t>
            </a:r>
            <a:endParaRPr lang="en-US" altLang="es-E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6631" name="Text 4"/>
          <p:cNvSpPr/>
          <p:nvPr/>
        </p:nvSpPr>
        <p:spPr>
          <a:xfrm>
            <a:off x="6524308" y="3001010"/>
            <a:ext cx="2395537" cy="12128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pPr algn="just" eaLnBrk="1" hangingPunct="1">
              <a:lnSpc>
                <a:spcPct val="127000"/>
              </a:lnSpc>
            </a:pPr>
            <a:r>
              <a:rPr lang="en-US" altLang="es-ES" sz="1600" dirty="0">
                <a:solidFill>
                  <a:srgbClr val="E5E0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Procesos participativos que generan condiciones para que las partes afectadas construyan acuerdos y resuelvan de forma autónoma sus conflictos.</a:t>
            </a:r>
            <a:endParaRPr lang="en-US" altLang="es-ES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0"/>
          <p:cNvSpPr/>
          <p:nvPr/>
        </p:nvSpPr>
        <p:spPr>
          <a:xfrm>
            <a:off x="496888" y="555625"/>
            <a:ext cx="4859337" cy="398463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/>
          <a:lstStyle/>
          <a:p>
            <a:pPr eaLnBrk="1" hangingPunct="1">
              <a:lnSpc>
                <a:spcPct val="104000"/>
              </a:lnSpc>
            </a:pPr>
            <a:r>
              <a:rPr lang="en-US" altLang="es-ES"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Prácticas Restaurativas</a:t>
            </a:r>
            <a:endParaRPr lang="en-US" altLang="es-E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8675" name="Text 1"/>
          <p:cNvSpPr/>
          <p:nvPr/>
        </p:nvSpPr>
        <p:spPr>
          <a:xfrm>
            <a:off x="5686425" y="1317625"/>
            <a:ext cx="2752725" cy="239713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/>
          <a:lstStyle/>
          <a:p>
            <a:pPr eaLnBrk="1" hangingPunct="1">
              <a:lnSpc>
                <a:spcPct val="104000"/>
              </a:lnSpc>
            </a:pPr>
            <a:r>
              <a:rPr lang="en-US" altLang="es-ES"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Proceso Restaurativo</a:t>
            </a:r>
            <a:endParaRPr lang="en-US" altLang="es-E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8676" name="Text 2"/>
          <p:cNvSpPr/>
          <p:nvPr/>
        </p:nvSpPr>
        <p:spPr>
          <a:xfrm>
            <a:off x="5899150" y="555625"/>
            <a:ext cx="2649538" cy="12112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pPr algn="just" eaLnBrk="1" hangingPunct="1">
              <a:lnSpc>
                <a:spcPct val="127000"/>
              </a:lnSpc>
            </a:pPr>
            <a:endParaRPr lang="en-US" altLang="es-ES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8677" name="Text 3"/>
          <p:cNvSpPr/>
          <p:nvPr/>
        </p:nvSpPr>
        <p:spPr>
          <a:xfrm>
            <a:off x="161925" y="3122613"/>
            <a:ext cx="3395663" cy="47783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pPr eaLnBrk="1" hangingPunct="1">
              <a:lnSpc>
                <a:spcPct val="104000"/>
              </a:lnSpc>
            </a:pPr>
            <a:r>
              <a:rPr lang="en-US" altLang="es-ES"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Reconciliación e Inclusión Social</a:t>
            </a:r>
            <a:endParaRPr lang="en-US" altLang="es-E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8678" name="Text 4"/>
          <p:cNvSpPr/>
          <p:nvPr/>
        </p:nvSpPr>
        <p:spPr>
          <a:xfrm>
            <a:off x="6002338" y="3514725"/>
            <a:ext cx="2649537" cy="9699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pPr algn="just" eaLnBrk="1" hangingPunct="1">
              <a:lnSpc>
                <a:spcPct val="127000"/>
              </a:lnSpc>
            </a:pPr>
            <a:r>
              <a:rPr lang="en-US" altLang="es-ES" sz="1600" dirty="0">
                <a:solidFill>
                  <a:srgbClr val="E5E0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es-ES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Rectángulo: esquinas redondeadas 3"/>
          <p:cNvSpPr/>
          <p:nvPr/>
        </p:nvSpPr>
        <p:spPr>
          <a:xfrm>
            <a:off x="5497513" y="1889125"/>
            <a:ext cx="3621088" cy="1393825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charset="-122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charset="-122"/>
                <a:cs typeface="+mn-cs"/>
              </a:defRPr>
            </a:lvl5pPr>
          </a:lstStyle>
          <a:p>
            <a:pPr lvl="0" algn="ctr" eaLnBrk="1" hangingPunct="1">
              <a:buNone/>
            </a:pPr>
            <a:r>
              <a:rPr lang="es-ES" altLang="x-none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Todo proceso en que la víctima, el ofensor, familia y comunidad participen conjuntamente de forma activa en la resolución de cuestiones derivadas del delito, con la ayuda de un facilitador.</a:t>
            </a:r>
            <a:endParaRPr lang="es-CO" altLang="es-ES" sz="16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Rectángulo: esquinas redondeadas 5"/>
          <p:cNvSpPr/>
          <p:nvPr/>
        </p:nvSpPr>
        <p:spPr>
          <a:xfrm>
            <a:off x="1271588" y="3578225"/>
            <a:ext cx="4225925" cy="1363663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s-CO">
                <a:solidFill>
                  <a:schemeClr val="dk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Esta hace referencia al restablecimiento de los vínculos sociales con los miembros de la comunidad, a la transmisión de expectativas positivas y la superación de la estigmatización</a:t>
            </a:r>
          </a:p>
        </p:txBody>
      </p:sp>
      <p:sp>
        <p:nvSpPr>
          <p:cNvPr id="8" name="Rectángulo: esquinas redondeadas 7"/>
          <p:cNvSpPr/>
          <p:nvPr/>
        </p:nvSpPr>
        <p:spPr>
          <a:xfrm>
            <a:off x="496888" y="1166813"/>
            <a:ext cx="4248150" cy="1509713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s-CO">
                <a:solidFill>
                  <a:schemeClr val="dk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Se refieren a la forma concreta en que se logra el acercamiento entre las partes después de un proceso de acompañamiento y preparación</a:t>
            </a:r>
            <a:r>
              <a:rPr kumimoji="0" lang="es-ES" sz="2135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36867" name="Picture 2" descr="Compañeros De Equipo Durante El Saludo. Personas Dándose Cinco Entre Ellas  De Pie Con Las Manos Juntas Ilustración del Vector - Ilustración de grupo,  mascota: 239089829"/>
          <p:cNvPicPr>
            <a:picLocks noChangeAspect="1"/>
          </p:cNvPicPr>
          <p:nvPr/>
        </p:nvPicPr>
        <p:blipFill>
          <a:blip r:embed="rId3"/>
          <a:srcRect b="7619"/>
          <a:stretch>
            <a:fillRect/>
          </a:stretch>
        </p:blipFill>
        <p:spPr>
          <a:xfrm rot="-618846">
            <a:off x="8015605" y="4294505"/>
            <a:ext cx="979805" cy="79883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429000" cy="5143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723" name="Text 0"/>
          <p:cNvSpPr/>
          <p:nvPr/>
        </p:nvSpPr>
        <p:spPr>
          <a:xfrm>
            <a:off x="3940175" y="173038"/>
            <a:ext cx="3646488" cy="40005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/>
          <a:lstStyle/>
          <a:p>
            <a:pPr eaLnBrk="1" hangingPunct="1">
              <a:lnSpc>
                <a:spcPct val="104000"/>
              </a:lnSpc>
            </a:pPr>
            <a:r>
              <a:rPr lang="en-US" altLang="es-ES" sz="4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 Facilitador</a:t>
            </a:r>
            <a:endParaRPr lang="en-US" altLang="es-ES" sz="4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0724" name="Text 1"/>
          <p:cNvSpPr/>
          <p:nvPr/>
        </p:nvSpPr>
        <p:spPr>
          <a:xfrm>
            <a:off x="3911600" y="830263"/>
            <a:ext cx="4721225" cy="7270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pPr algn="just" eaLnBrk="1" hangingPunct="1">
              <a:lnSpc>
                <a:spcPct val="127000"/>
              </a:lnSpc>
            </a:pPr>
            <a:r>
              <a:rPr lang="en-US" altLang="es-ES" sz="1600" dirty="0">
                <a:solidFill>
                  <a:srgbClr val="E5E0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Persona que garantiza el adecuado desarrollo del proceso restaurativo. Debe contar con </a:t>
            </a:r>
            <a:r>
              <a:rPr lang="en-US" altLang="es-ES" sz="1600" b="1" dirty="0">
                <a:solidFill>
                  <a:srgbClr val="E5E0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capacidad mediadora, comunicativa y creativa</a:t>
            </a:r>
            <a:r>
              <a:rPr lang="en-US" altLang="es-ES" sz="1600" dirty="0">
                <a:solidFill>
                  <a:srgbClr val="E5E0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es-ES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0725" name="Shape 2"/>
          <p:cNvSpPr/>
          <p:nvPr/>
        </p:nvSpPr>
        <p:spPr>
          <a:xfrm>
            <a:off x="3925888" y="1857375"/>
            <a:ext cx="4721225" cy="795338"/>
          </a:xfrm>
          <a:prstGeom prst="roundRect">
            <a:avLst>
              <a:gd name="adj" fmla="val 8634"/>
            </a:avLst>
          </a:prstGeom>
          <a:solidFill>
            <a:srgbClr val="212121"/>
          </a:solidFill>
          <a:ln w="14288" cap="flat" cmpd="sng">
            <a:solidFill>
              <a:srgbClr val="595959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pPr eaLnBrk="1" hangingPunct="1"/>
            <a:endParaRPr lang="es-CO" altLang="x-none" dirty="0">
              <a:latin typeface="Calibri" panose="020F0502020204030204" pitchFamily="34" charset="0"/>
            </a:endParaRPr>
          </a:p>
        </p:txBody>
      </p:sp>
      <p:sp>
        <p:nvSpPr>
          <p:cNvPr id="30726" name="Shape 3"/>
          <p:cNvSpPr/>
          <p:nvPr/>
        </p:nvSpPr>
        <p:spPr>
          <a:xfrm>
            <a:off x="3911600" y="1857375"/>
            <a:ext cx="57150" cy="795338"/>
          </a:xfrm>
          <a:prstGeom prst="roundRect">
            <a:avLst>
              <a:gd name="adj" fmla="val 33486"/>
            </a:avLst>
          </a:prstGeom>
          <a:solidFill>
            <a:srgbClr val="DCFF50"/>
          </a:solidFill>
          <a:ln w="9525">
            <a:noFill/>
          </a:ln>
        </p:spPr>
        <p:txBody>
          <a:bodyPr/>
          <a:lstStyle/>
          <a:p>
            <a:pPr eaLnBrk="1" hangingPunct="1"/>
            <a:endParaRPr lang="es-CO" altLang="x-none" dirty="0">
              <a:latin typeface="Calibri" panose="020F0502020204030204" pitchFamily="34" charset="0"/>
            </a:endParaRPr>
          </a:p>
        </p:txBody>
      </p:sp>
      <p:sp>
        <p:nvSpPr>
          <p:cNvPr id="30727" name="Text 4"/>
          <p:cNvSpPr/>
          <p:nvPr/>
        </p:nvSpPr>
        <p:spPr>
          <a:xfrm>
            <a:off x="4110038" y="2000250"/>
            <a:ext cx="2486025" cy="19843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/>
          <a:lstStyle/>
          <a:p>
            <a:pPr eaLnBrk="1" hangingPunct="1">
              <a:lnSpc>
                <a:spcPct val="104000"/>
              </a:lnSpc>
            </a:pPr>
            <a:r>
              <a:rPr lang="en-US" altLang="es-ES" dirty="0">
                <a:solidFill>
                  <a:srgbClr val="E5E0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Indicar objetivos y pautas</a:t>
            </a:r>
            <a:endParaRPr lang="en-US" altLang="es-E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0728" name="Text 5"/>
          <p:cNvSpPr/>
          <p:nvPr/>
        </p:nvSpPr>
        <p:spPr>
          <a:xfrm>
            <a:off x="4110038" y="2268538"/>
            <a:ext cx="4395787" cy="2413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/>
          <a:lstStyle/>
          <a:p>
            <a:pPr eaLnBrk="1" hangingPunct="1">
              <a:lnSpc>
                <a:spcPct val="127000"/>
              </a:lnSpc>
            </a:pPr>
            <a:r>
              <a:rPr lang="en-US" altLang="es-ES" sz="1400" dirty="0">
                <a:solidFill>
                  <a:srgbClr val="E5E0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Presenta el propósito del encuentro y la metodología a seguir</a:t>
            </a:r>
            <a:endParaRPr lang="en-US" altLang="es-ES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0729" name="Shape 6"/>
          <p:cNvSpPr/>
          <p:nvPr/>
        </p:nvSpPr>
        <p:spPr>
          <a:xfrm>
            <a:off x="3925888" y="2767013"/>
            <a:ext cx="4721225" cy="1036637"/>
          </a:xfrm>
          <a:prstGeom prst="roundRect">
            <a:avLst>
              <a:gd name="adj" fmla="val 6616"/>
            </a:avLst>
          </a:prstGeom>
          <a:solidFill>
            <a:srgbClr val="212121"/>
          </a:solidFill>
          <a:ln w="14288" cap="flat" cmpd="sng">
            <a:solidFill>
              <a:srgbClr val="595959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pPr eaLnBrk="1" hangingPunct="1"/>
            <a:endParaRPr lang="es-CO" altLang="x-none" dirty="0">
              <a:latin typeface="Calibri" panose="020F0502020204030204" pitchFamily="34" charset="0"/>
            </a:endParaRPr>
          </a:p>
        </p:txBody>
      </p:sp>
      <p:sp>
        <p:nvSpPr>
          <p:cNvPr id="30730" name="Shape 7"/>
          <p:cNvSpPr/>
          <p:nvPr/>
        </p:nvSpPr>
        <p:spPr>
          <a:xfrm>
            <a:off x="3911600" y="2767013"/>
            <a:ext cx="57150" cy="1036637"/>
          </a:xfrm>
          <a:prstGeom prst="roundRect">
            <a:avLst>
              <a:gd name="adj" fmla="val 33486"/>
            </a:avLst>
          </a:prstGeom>
          <a:solidFill>
            <a:srgbClr val="DCFF50"/>
          </a:solidFill>
          <a:ln w="9525">
            <a:noFill/>
          </a:ln>
        </p:spPr>
        <p:txBody>
          <a:bodyPr/>
          <a:lstStyle/>
          <a:p>
            <a:pPr eaLnBrk="1" hangingPunct="1"/>
            <a:endParaRPr lang="es-CO" altLang="x-none" dirty="0">
              <a:latin typeface="Calibri" panose="020F0502020204030204" pitchFamily="34" charset="0"/>
            </a:endParaRPr>
          </a:p>
        </p:txBody>
      </p:sp>
      <p:sp>
        <p:nvSpPr>
          <p:cNvPr id="30731" name="Text 8"/>
          <p:cNvSpPr/>
          <p:nvPr/>
        </p:nvSpPr>
        <p:spPr>
          <a:xfrm>
            <a:off x="4110038" y="2908300"/>
            <a:ext cx="2582862" cy="2000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/>
          <a:lstStyle/>
          <a:p>
            <a:pPr eaLnBrk="1" hangingPunct="1">
              <a:lnSpc>
                <a:spcPct val="104000"/>
              </a:lnSpc>
            </a:pPr>
            <a:r>
              <a:rPr lang="en-US" altLang="es-ES" dirty="0">
                <a:solidFill>
                  <a:srgbClr val="E5E0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Prevenir la revictimización</a:t>
            </a:r>
            <a:endParaRPr lang="en-US" altLang="es-E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0732" name="Text 9"/>
          <p:cNvSpPr/>
          <p:nvPr/>
        </p:nvSpPr>
        <p:spPr>
          <a:xfrm>
            <a:off x="4110038" y="3176588"/>
            <a:ext cx="4395787" cy="67151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pPr eaLnBrk="1" hangingPunct="1">
              <a:lnSpc>
                <a:spcPct val="127000"/>
              </a:lnSpc>
            </a:pPr>
            <a:r>
              <a:rPr lang="en-US" altLang="es-ES" sz="1600" dirty="0">
                <a:solidFill>
                  <a:srgbClr val="E5E0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Identifica y gestiona los riesgos de estigmatización y las diferencias de poder</a:t>
            </a:r>
            <a:endParaRPr lang="en-US" altLang="es-ES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0733" name="Shape 10"/>
          <p:cNvSpPr/>
          <p:nvPr/>
        </p:nvSpPr>
        <p:spPr>
          <a:xfrm>
            <a:off x="3925888" y="3917950"/>
            <a:ext cx="4721225" cy="795338"/>
          </a:xfrm>
          <a:prstGeom prst="roundRect">
            <a:avLst>
              <a:gd name="adj" fmla="val 8634"/>
            </a:avLst>
          </a:prstGeom>
          <a:solidFill>
            <a:srgbClr val="212121"/>
          </a:solidFill>
          <a:ln w="14288" cap="flat" cmpd="sng">
            <a:solidFill>
              <a:srgbClr val="595959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pPr eaLnBrk="1" hangingPunct="1"/>
            <a:endParaRPr lang="es-CO" altLang="x-none" dirty="0">
              <a:latin typeface="Calibri" panose="020F0502020204030204" pitchFamily="34" charset="0"/>
            </a:endParaRPr>
          </a:p>
        </p:txBody>
      </p:sp>
      <p:sp>
        <p:nvSpPr>
          <p:cNvPr id="30734" name="Shape 11"/>
          <p:cNvSpPr/>
          <p:nvPr/>
        </p:nvSpPr>
        <p:spPr>
          <a:xfrm>
            <a:off x="3911600" y="3917950"/>
            <a:ext cx="57150" cy="795338"/>
          </a:xfrm>
          <a:prstGeom prst="roundRect">
            <a:avLst>
              <a:gd name="adj" fmla="val 33486"/>
            </a:avLst>
          </a:prstGeom>
          <a:solidFill>
            <a:srgbClr val="DCFF50"/>
          </a:solidFill>
          <a:ln w="9525">
            <a:noFill/>
          </a:ln>
        </p:spPr>
        <p:txBody>
          <a:bodyPr/>
          <a:lstStyle/>
          <a:p>
            <a:pPr eaLnBrk="1" hangingPunct="1"/>
            <a:endParaRPr lang="es-CO" altLang="x-none" dirty="0">
              <a:latin typeface="Calibri" panose="020F0502020204030204" pitchFamily="34" charset="0"/>
            </a:endParaRPr>
          </a:p>
        </p:txBody>
      </p:sp>
      <p:sp>
        <p:nvSpPr>
          <p:cNvPr id="30735" name="Text 12"/>
          <p:cNvSpPr/>
          <p:nvPr/>
        </p:nvSpPr>
        <p:spPr>
          <a:xfrm>
            <a:off x="4110038" y="4060825"/>
            <a:ext cx="2200275" cy="19843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/>
          <a:lstStyle/>
          <a:p>
            <a:pPr eaLnBrk="1" hangingPunct="1">
              <a:lnSpc>
                <a:spcPct val="104000"/>
              </a:lnSpc>
            </a:pPr>
            <a:r>
              <a:rPr lang="en-US" altLang="es-ES" dirty="0">
                <a:solidFill>
                  <a:srgbClr val="E5E0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Garantizar los derechos</a:t>
            </a:r>
            <a:endParaRPr lang="en-US" altLang="es-E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0736" name="Text 13"/>
          <p:cNvSpPr/>
          <p:nvPr/>
        </p:nvSpPr>
        <p:spPr>
          <a:xfrm>
            <a:off x="4110038" y="4329113"/>
            <a:ext cx="4395787" cy="2413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/>
          <a:lstStyle/>
          <a:p>
            <a:pPr eaLnBrk="1" hangingPunct="1">
              <a:lnSpc>
                <a:spcPct val="127000"/>
              </a:lnSpc>
            </a:pPr>
            <a:r>
              <a:rPr lang="en-US" altLang="es-ES" dirty="0">
                <a:solidFill>
                  <a:srgbClr val="E5E0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Protege a todas las partes que intervienen en el proceso</a:t>
            </a:r>
            <a:endParaRPr lang="en-US" altLang="es-E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30737" name="Google Shape;800;p43"/>
          <p:cNvGrpSpPr/>
          <p:nvPr/>
        </p:nvGrpSpPr>
        <p:grpSpPr>
          <a:xfrm flipH="1">
            <a:off x="728663" y="830263"/>
            <a:ext cx="1720850" cy="3506787"/>
            <a:chOff x="-324085" y="484223"/>
            <a:chExt cx="744321" cy="1476334"/>
          </a:xfrm>
        </p:grpSpPr>
        <p:sp>
          <p:nvSpPr>
            <p:cNvPr id="3" name="Google Shape;801;p43"/>
            <p:cNvSpPr/>
            <p:nvPr/>
          </p:nvSpPr>
          <p:spPr>
            <a:xfrm>
              <a:off x="-180369" y="587863"/>
              <a:ext cx="446232" cy="307695"/>
            </a:xfrm>
            <a:custGeom>
              <a:avLst/>
              <a:gdLst/>
              <a:ahLst/>
              <a:cxnLst/>
              <a:rect l="l" t="t" r="r" b="b"/>
              <a:pathLst>
                <a:path w="5946" h="4100" extrusionOk="0">
                  <a:moveTo>
                    <a:pt x="2724" y="1"/>
                  </a:moveTo>
                  <a:cubicBezTo>
                    <a:pt x="2357" y="1"/>
                    <a:pt x="1982" y="83"/>
                    <a:pt x="1621" y="272"/>
                  </a:cubicBezTo>
                  <a:cubicBezTo>
                    <a:pt x="1621" y="272"/>
                    <a:pt x="145" y="629"/>
                    <a:pt x="50" y="2403"/>
                  </a:cubicBezTo>
                  <a:cubicBezTo>
                    <a:pt x="0" y="3429"/>
                    <a:pt x="994" y="4099"/>
                    <a:pt x="1986" y="4099"/>
                  </a:cubicBezTo>
                  <a:cubicBezTo>
                    <a:pt x="2432" y="4099"/>
                    <a:pt x="2878" y="3964"/>
                    <a:pt x="3229" y="3665"/>
                  </a:cubicBezTo>
                  <a:cubicBezTo>
                    <a:pt x="3229" y="3665"/>
                    <a:pt x="3408" y="3798"/>
                    <a:pt x="3708" y="3798"/>
                  </a:cubicBezTo>
                  <a:cubicBezTo>
                    <a:pt x="4054" y="3798"/>
                    <a:pt x="4559" y="3621"/>
                    <a:pt x="5134" y="2855"/>
                  </a:cubicBezTo>
                  <a:cubicBezTo>
                    <a:pt x="5946" y="1750"/>
                    <a:pt x="4418" y="1"/>
                    <a:pt x="272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es-CO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739" name="Google Shape;802;p43"/>
            <p:cNvSpPr/>
            <p:nvPr/>
          </p:nvSpPr>
          <p:spPr>
            <a:xfrm>
              <a:off x="-100068" y="647901"/>
              <a:ext cx="309046" cy="328033"/>
            </a:xfrm>
            <a:custGeom>
              <a:avLst/>
              <a:gdLst/>
              <a:ahLst/>
              <a:cxnLst/>
              <a:rect l="0" t="0" r="0" b="0"/>
              <a:pathLst>
                <a:path w="4118" h="4371">
                  <a:moveTo>
                    <a:pt x="2071" y="1"/>
                  </a:moveTo>
                  <a:cubicBezTo>
                    <a:pt x="1036" y="1"/>
                    <a:pt x="1" y="751"/>
                    <a:pt x="39" y="1900"/>
                  </a:cubicBezTo>
                  <a:cubicBezTo>
                    <a:pt x="39" y="1900"/>
                    <a:pt x="313" y="4210"/>
                    <a:pt x="2111" y="4365"/>
                  </a:cubicBezTo>
                  <a:cubicBezTo>
                    <a:pt x="2152" y="4368"/>
                    <a:pt x="2193" y="4370"/>
                    <a:pt x="2232" y="4370"/>
                  </a:cubicBezTo>
                  <a:cubicBezTo>
                    <a:pt x="4118" y="4370"/>
                    <a:pt x="3979" y="558"/>
                    <a:pt x="2778" y="126"/>
                  </a:cubicBezTo>
                  <a:cubicBezTo>
                    <a:pt x="2551" y="41"/>
                    <a:pt x="2311" y="1"/>
                    <a:pt x="2071" y="1"/>
                  </a:cubicBezTo>
                  <a:close/>
                </a:path>
              </a:pathLst>
            </a:custGeom>
            <a:solidFill>
              <a:srgbClr val="E0A291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s-ES" altLang="en-US"/>
            </a:p>
          </p:txBody>
        </p:sp>
        <p:sp>
          <p:nvSpPr>
            <p:cNvPr id="30740" name="Google Shape;803;p43"/>
            <p:cNvSpPr/>
            <p:nvPr/>
          </p:nvSpPr>
          <p:spPr>
            <a:xfrm>
              <a:off x="-138643" y="819760"/>
              <a:ext cx="80901" cy="77824"/>
            </a:xfrm>
            <a:custGeom>
              <a:avLst/>
              <a:gdLst/>
              <a:ahLst/>
              <a:cxnLst/>
              <a:rect l="0" t="0" r="0" b="0"/>
              <a:pathLst>
                <a:path w="1078" h="1037">
                  <a:moveTo>
                    <a:pt x="540" y="0"/>
                  </a:moveTo>
                  <a:cubicBezTo>
                    <a:pt x="448" y="0"/>
                    <a:pt x="347" y="54"/>
                    <a:pt x="244" y="206"/>
                  </a:cubicBezTo>
                  <a:cubicBezTo>
                    <a:pt x="0" y="555"/>
                    <a:pt x="299" y="1036"/>
                    <a:pt x="634" y="1036"/>
                  </a:cubicBezTo>
                  <a:cubicBezTo>
                    <a:pt x="791" y="1036"/>
                    <a:pt x="956" y="931"/>
                    <a:pt x="1077" y="658"/>
                  </a:cubicBezTo>
                  <a:lnTo>
                    <a:pt x="934" y="325"/>
                  </a:lnTo>
                  <a:cubicBezTo>
                    <a:pt x="934" y="325"/>
                    <a:pt x="766" y="0"/>
                    <a:pt x="540" y="0"/>
                  </a:cubicBezTo>
                  <a:close/>
                </a:path>
              </a:pathLst>
            </a:custGeom>
            <a:solidFill>
              <a:srgbClr val="E0A291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s-ES" altLang="en-US"/>
            </a:p>
          </p:txBody>
        </p:sp>
        <p:sp>
          <p:nvSpPr>
            <p:cNvPr id="30741" name="Google Shape;804;p43"/>
            <p:cNvSpPr/>
            <p:nvPr/>
          </p:nvSpPr>
          <p:spPr>
            <a:xfrm>
              <a:off x="-110575" y="847077"/>
              <a:ext cx="34897" cy="29269"/>
            </a:xfrm>
            <a:custGeom>
              <a:avLst/>
              <a:gdLst/>
              <a:ahLst/>
              <a:cxnLst/>
              <a:rect l="0" t="0" r="0" b="0"/>
              <a:pathLst>
                <a:path w="465" h="390">
                  <a:moveTo>
                    <a:pt x="154" y="0"/>
                  </a:moveTo>
                  <a:cubicBezTo>
                    <a:pt x="69" y="0"/>
                    <a:pt x="1" y="32"/>
                    <a:pt x="1" y="32"/>
                  </a:cubicBezTo>
                  <a:lnTo>
                    <a:pt x="60" y="163"/>
                  </a:lnTo>
                  <a:cubicBezTo>
                    <a:pt x="68" y="163"/>
                    <a:pt x="108" y="153"/>
                    <a:pt x="151" y="153"/>
                  </a:cubicBezTo>
                  <a:cubicBezTo>
                    <a:pt x="173" y="153"/>
                    <a:pt x="195" y="155"/>
                    <a:pt x="215" y="163"/>
                  </a:cubicBezTo>
                  <a:cubicBezTo>
                    <a:pt x="274" y="199"/>
                    <a:pt x="298" y="270"/>
                    <a:pt x="310" y="389"/>
                  </a:cubicBezTo>
                  <a:lnTo>
                    <a:pt x="465" y="366"/>
                  </a:lnTo>
                  <a:cubicBezTo>
                    <a:pt x="453" y="187"/>
                    <a:pt x="394" y="92"/>
                    <a:pt x="286" y="32"/>
                  </a:cubicBezTo>
                  <a:cubicBezTo>
                    <a:pt x="243" y="8"/>
                    <a:pt x="196" y="0"/>
                    <a:pt x="154" y="0"/>
                  </a:cubicBezTo>
                  <a:close/>
                </a:path>
              </a:pathLst>
            </a:custGeom>
            <a:solidFill>
              <a:srgbClr val="CD5B70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s-ES" altLang="en-US"/>
            </a:p>
          </p:txBody>
        </p:sp>
        <p:sp>
          <p:nvSpPr>
            <p:cNvPr id="30742" name="Google Shape;805;p43"/>
            <p:cNvSpPr/>
            <p:nvPr/>
          </p:nvSpPr>
          <p:spPr>
            <a:xfrm>
              <a:off x="161097" y="761974"/>
              <a:ext cx="76699" cy="78650"/>
            </a:xfrm>
            <a:custGeom>
              <a:avLst/>
              <a:gdLst/>
              <a:ahLst/>
              <a:cxnLst/>
              <a:rect l="0" t="0" r="0" b="0"/>
              <a:pathLst>
                <a:path w="1022" h="1048">
                  <a:moveTo>
                    <a:pt x="375" y="1"/>
                  </a:moveTo>
                  <a:cubicBezTo>
                    <a:pt x="87" y="1"/>
                    <a:pt x="12" y="452"/>
                    <a:pt x="12" y="452"/>
                  </a:cubicBezTo>
                  <a:lnTo>
                    <a:pt x="0" y="809"/>
                  </a:lnTo>
                  <a:cubicBezTo>
                    <a:pt x="150" y="980"/>
                    <a:pt x="295" y="1048"/>
                    <a:pt x="421" y="1048"/>
                  </a:cubicBezTo>
                  <a:cubicBezTo>
                    <a:pt x="813" y="1048"/>
                    <a:pt x="1022" y="386"/>
                    <a:pt x="643" y="107"/>
                  </a:cubicBezTo>
                  <a:cubicBezTo>
                    <a:pt x="538" y="31"/>
                    <a:pt x="449" y="1"/>
                    <a:pt x="375" y="1"/>
                  </a:cubicBezTo>
                  <a:close/>
                </a:path>
              </a:pathLst>
            </a:custGeom>
            <a:solidFill>
              <a:srgbClr val="E0A291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s-ES" altLang="en-US"/>
            </a:p>
          </p:txBody>
        </p:sp>
        <p:sp>
          <p:nvSpPr>
            <p:cNvPr id="13" name="Google Shape;806;p43"/>
            <p:cNvSpPr/>
            <p:nvPr/>
          </p:nvSpPr>
          <p:spPr>
            <a:xfrm>
              <a:off x="175356" y="787790"/>
              <a:ext cx="27768" cy="35798"/>
            </a:xfrm>
            <a:custGeom>
              <a:avLst/>
              <a:gdLst/>
              <a:ahLst/>
              <a:cxnLst/>
              <a:rect l="l" t="t" r="r" b="b"/>
              <a:pathLst>
                <a:path w="370" h="477" extrusionOk="0">
                  <a:moveTo>
                    <a:pt x="351" y="0"/>
                  </a:moveTo>
                  <a:cubicBezTo>
                    <a:pt x="307" y="0"/>
                    <a:pt x="195" y="8"/>
                    <a:pt x="108" y="96"/>
                  </a:cubicBezTo>
                  <a:cubicBezTo>
                    <a:pt x="36" y="179"/>
                    <a:pt x="1" y="310"/>
                    <a:pt x="48" y="477"/>
                  </a:cubicBezTo>
                  <a:lnTo>
                    <a:pt x="215" y="453"/>
                  </a:lnTo>
                  <a:cubicBezTo>
                    <a:pt x="179" y="334"/>
                    <a:pt x="179" y="239"/>
                    <a:pt x="227" y="191"/>
                  </a:cubicBezTo>
                  <a:cubicBezTo>
                    <a:pt x="253" y="158"/>
                    <a:pt x="291" y="151"/>
                    <a:pt x="319" y="151"/>
                  </a:cubicBezTo>
                  <a:cubicBezTo>
                    <a:pt x="341" y="151"/>
                    <a:pt x="358" y="155"/>
                    <a:pt x="358" y="155"/>
                  </a:cubicBezTo>
                  <a:lnTo>
                    <a:pt x="370" y="1"/>
                  </a:lnTo>
                  <a:cubicBezTo>
                    <a:pt x="368" y="1"/>
                    <a:pt x="361" y="0"/>
                    <a:pt x="35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es-CO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744" name="Google Shape;807;p43"/>
            <p:cNvSpPr/>
            <p:nvPr/>
          </p:nvSpPr>
          <p:spPr>
            <a:xfrm>
              <a:off x="27963" y="801974"/>
              <a:ext cx="45629" cy="21614"/>
            </a:xfrm>
            <a:custGeom>
              <a:avLst/>
              <a:gdLst/>
              <a:ahLst/>
              <a:cxnLst/>
              <a:rect l="0" t="0" r="0" b="0"/>
              <a:pathLst>
                <a:path w="608" h="288">
                  <a:moveTo>
                    <a:pt x="389" y="1"/>
                  </a:moveTo>
                  <a:cubicBezTo>
                    <a:pt x="193" y="1"/>
                    <a:pt x="9" y="160"/>
                    <a:pt x="0" y="169"/>
                  </a:cubicBezTo>
                  <a:lnTo>
                    <a:pt x="107" y="288"/>
                  </a:lnTo>
                  <a:cubicBezTo>
                    <a:pt x="107" y="288"/>
                    <a:pt x="259" y="157"/>
                    <a:pt x="389" y="157"/>
                  </a:cubicBezTo>
                  <a:cubicBezTo>
                    <a:pt x="430" y="157"/>
                    <a:pt x="469" y="170"/>
                    <a:pt x="500" y="205"/>
                  </a:cubicBezTo>
                  <a:lnTo>
                    <a:pt x="607" y="86"/>
                  </a:lnTo>
                  <a:cubicBezTo>
                    <a:pt x="539" y="24"/>
                    <a:pt x="463" y="1"/>
                    <a:pt x="389" y="1"/>
                  </a:cubicBezTo>
                  <a:close/>
                </a:path>
              </a:pathLst>
            </a:custGeom>
            <a:solidFill>
              <a:schemeClr val="bg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es-ES" altLang="en-US"/>
            </a:p>
          </p:txBody>
        </p:sp>
        <p:sp>
          <p:nvSpPr>
            <p:cNvPr id="30745" name="Google Shape;808;p43"/>
            <p:cNvSpPr/>
            <p:nvPr/>
          </p:nvSpPr>
          <p:spPr>
            <a:xfrm>
              <a:off x="-7832" y="790916"/>
              <a:ext cx="22439" cy="22364"/>
            </a:xfrm>
            <a:custGeom>
              <a:avLst/>
              <a:gdLst/>
              <a:ahLst/>
              <a:cxnLst/>
              <a:rect l="0" t="0" r="0" b="0"/>
              <a:pathLst>
                <a:path w="299" h="298">
                  <a:moveTo>
                    <a:pt x="155" y="0"/>
                  </a:moveTo>
                  <a:cubicBezTo>
                    <a:pt x="72" y="0"/>
                    <a:pt x="1" y="72"/>
                    <a:pt x="1" y="155"/>
                  </a:cubicBezTo>
                  <a:cubicBezTo>
                    <a:pt x="1" y="238"/>
                    <a:pt x="72" y="298"/>
                    <a:pt x="155" y="298"/>
                  </a:cubicBezTo>
                  <a:cubicBezTo>
                    <a:pt x="239" y="298"/>
                    <a:pt x="298" y="238"/>
                    <a:pt x="298" y="155"/>
                  </a:cubicBezTo>
                  <a:cubicBezTo>
                    <a:pt x="298" y="72"/>
                    <a:pt x="239" y="0"/>
                    <a:pt x="155" y="0"/>
                  </a:cubicBezTo>
                  <a:close/>
                </a:path>
              </a:pathLst>
            </a:custGeom>
            <a:solidFill>
              <a:schemeClr val="tx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es-ES" altLang="en-US"/>
            </a:p>
          </p:txBody>
        </p:sp>
        <p:sp>
          <p:nvSpPr>
            <p:cNvPr id="30746" name="Google Shape;809;p43"/>
            <p:cNvSpPr/>
            <p:nvPr/>
          </p:nvSpPr>
          <p:spPr>
            <a:xfrm>
              <a:off x="106540" y="777483"/>
              <a:ext cx="22439" cy="22439"/>
            </a:xfrm>
            <a:custGeom>
              <a:avLst/>
              <a:gdLst/>
              <a:ahLst/>
              <a:cxnLst/>
              <a:rect l="0" t="0" r="0" b="0"/>
              <a:pathLst>
                <a:path w="299" h="299">
                  <a:moveTo>
                    <a:pt x="155" y="1"/>
                  </a:moveTo>
                  <a:cubicBezTo>
                    <a:pt x="72" y="1"/>
                    <a:pt x="1" y="72"/>
                    <a:pt x="1" y="155"/>
                  </a:cubicBezTo>
                  <a:cubicBezTo>
                    <a:pt x="1" y="239"/>
                    <a:pt x="72" y="298"/>
                    <a:pt x="155" y="298"/>
                  </a:cubicBezTo>
                  <a:cubicBezTo>
                    <a:pt x="227" y="298"/>
                    <a:pt x="298" y="239"/>
                    <a:pt x="298" y="155"/>
                  </a:cubicBezTo>
                  <a:cubicBezTo>
                    <a:pt x="298" y="72"/>
                    <a:pt x="227" y="1"/>
                    <a:pt x="155" y="1"/>
                  </a:cubicBezTo>
                  <a:close/>
                </a:path>
              </a:pathLst>
            </a:custGeom>
            <a:solidFill>
              <a:schemeClr val="tx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es-ES" altLang="en-US"/>
            </a:p>
          </p:txBody>
        </p:sp>
        <p:sp>
          <p:nvSpPr>
            <p:cNvPr id="30747" name="Google Shape;810;p43"/>
            <p:cNvSpPr/>
            <p:nvPr/>
          </p:nvSpPr>
          <p:spPr>
            <a:xfrm>
              <a:off x="55655" y="814582"/>
              <a:ext cx="29569" cy="53734"/>
            </a:xfrm>
            <a:custGeom>
              <a:avLst/>
              <a:gdLst/>
              <a:ahLst/>
              <a:cxnLst/>
              <a:rect l="0" t="0" r="0" b="0"/>
              <a:pathLst>
                <a:path w="394" h="716">
                  <a:moveTo>
                    <a:pt x="119" y="1"/>
                  </a:moveTo>
                  <a:lnTo>
                    <a:pt x="0" y="72"/>
                  </a:lnTo>
                  <a:cubicBezTo>
                    <a:pt x="107" y="239"/>
                    <a:pt x="226" y="453"/>
                    <a:pt x="238" y="489"/>
                  </a:cubicBezTo>
                  <a:cubicBezTo>
                    <a:pt x="238" y="525"/>
                    <a:pt x="131" y="549"/>
                    <a:pt x="48" y="572"/>
                  </a:cubicBezTo>
                  <a:lnTo>
                    <a:pt x="60" y="715"/>
                  </a:lnTo>
                  <a:cubicBezTo>
                    <a:pt x="95" y="715"/>
                    <a:pt x="393" y="691"/>
                    <a:pt x="393" y="489"/>
                  </a:cubicBezTo>
                  <a:cubicBezTo>
                    <a:pt x="393" y="453"/>
                    <a:pt x="298" y="275"/>
                    <a:pt x="119" y="1"/>
                  </a:cubicBezTo>
                  <a:close/>
                </a:path>
              </a:pathLst>
            </a:custGeom>
            <a:solidFill>
              <a:schemeClr val="tx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es-ES" altLang="en-US"/>
            </a:p>
          </p:txBody>
        </p:sp>
        <p:sp>
          <p:nvSpPr>
            <p:cNvPr id="30748" name="Google Shape;811;p43"/>
            <p:cNvSpPr/>
            <p:nvPr/>
          </p:nvSpPr>
          <p:spPr>
            <a:xfrm>
              <a:off x="-39955" y="854807"/>
              <a:ext cx="53659" cy="53734"/>
            </a:xfrm>
            <a:custGeom>
              <a:avLst/>
              <a:gdLst/>
              <a:ahLst/>
              <a:cxnLst/>
              <a:rect l="0" t="0" r="0" b="0"/>
              <a:pathLst>
                <a:path w="715" h="716">
                  <a:moveTo>
                    <a:pt x="357" y="1"/>
                  </a:moveTo>
                  <a:cubicBezTo>
                    <a:pt x="155" y="1"/>
                    <a:pt x="0" y="155"/>
                    <a:pt x="0" y="358"/>
                  </a:cubicBezTo>
                  <a:cubicBezTo>
                    <a:pt x="0" y="560"/>
                    <a:pt x="155" y="715"/>
                    <a:pt x="357" y="715"/>
                  </a:cubicBezTo>
                  <a:cubicBezTo>
                    <a:pt x="548" y="715"/>
                    <a:pt x="715" y="560"/>
                    <a:pt x="715" y="358"/>
                  </a:cubicBezTo>
                  <a:cubicBezTo>
                    <a:pt x="715" y="155"/>
                    <a:pt x="548" y="1"/>
                    <a:pt x="357" y="1"/>
                  </a:cubicBezTo>
                  <a:close/>
                </a:path>
              </a:pathLst>
            </a:custGeom>
            <a:solidFill>
              <a:srgbClr val="DA8C87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s-ES" altLang="en-US"/>
            </a:p>
          </p:txBody>
        </p:sp>
        <p:sp>
          <p:nvSpPr>
            <p:cNvPr id="30749" name="Google Shape;812;p43"/>
            <p:cNvSpPr/>
            <p:nvPr/>
          </p:nvSpPr>
          <p:spPr>
            <a:xfrm>
              <a:off x="95806" y="839648"/>
              <a:ext cx="53734" cy="53659"/>
            </a:xfrm>
            <a:custGeom>
              <a:avLst/>
              <a:gdLst/>
              <a:ahLst/>
              <a:cxnLst/>
              <a:rect l="0" t="0" r="0" b="0"/>
              <a:pathLst>
                <a:path w="716" h="715">
                  <a:moveTo>
                    <a:pt x="358" y="0"/>
                  </a:moveTo>
                  <a:cubicBezTo>
                    <a:pt x="168" y="0"/>
                    <a:pt x="1" y="155"/>
                    <a:pt x="1" y="357"/>
                  </a:cubicBezTo>
                  <a:cubicBezTo>
                    <a:pt x="1" y="548"/>
                    <a:pt x="168" y="715"/>
                    <a:pt x="358" y="715"/>
                  </a:cubicBezTo>
                  <a:cubicBezTo>
                    <a:pt x="561" y="715"/>
                    <a:pt x="715" y="548"/>
                    <a:pt x="715" y="357"/>
                  </a:cubicBezTo>
                  <a:cubicBezTo>
                    <a:pt x="715" y="155"/>
                    <a:pt x="561" y="0"/>
                    <a:pt x="358" y="0"/>
                  </a:cubicBezTo>
                  <a:close/>
                </a:path>
              </a:pathLst>
            </a:custGeom>
            <a:solidFill>
              <a:srgbClr val="DA8C87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s-ES" altLang="en-US"/>
            </a:p>
          </p:txBody>
        </p:sp>
        <p:sp>
          <p:nvSpPr>
            <p:cNvPr id="30750" name="Google Shape;813;p43"/>
            <p:cNvSpPr/>
            <p:nvPr/>
          </p:nvSpPr>
          <p:spPr>
            <a:xfrm>
              <a:off x="-53389" y="773681"/>
              <a:ext cx="92083" cy="90132"/>
            </a:xfrm>
            <a:custGeom>
              <a:avLst/>
              <a:gdLst/>
              <a:ahLst/>
              <a:cxnLst/>
              <a:rect l="0" t="0" r="0" b="0"/>
              <a:pathLst>
                <a:path w="1227" h="1201">
                  <a:moveTo>
                    <a:pt x="620" y="165"/>
                  </a:moveTo>
                  <a:cubicBezTo>
                    <a:pt x="846" y="165"/>
                    <a:pt x="1025" y="308"/>
                    <a:pt x="1072" y="534"/>
                  </a:cubicBezTo>
                  <a:cubicBezTo>
                    <a:pt x="1096" y="653"/>
                    <a:pt x="1072" y="772"/>
                    <a:pt x="989" y="879"/>
                  </a:cubicBezTo>
                  <a:cubicBezTo>
                    <a:pt x="917" y="963"/>
                    <a:pt x="810" y="1034"/>
                    <a:pt x="691" y="1058"/>
                  </a:cubicBezTo>
                  <a:cubicBezTo>
                    <a:pt x="670" y="1061"/>
                    <a:pt x="648" y="1062"/>
                    <a:pt x="627" y="1062"/>
                  </a:cubicBezTo>
                  <a:cubicBezTo>
                    <a:pt x="404" y="1062"/>
                    <a:pt x="212" y="894"/>
                    <a:pt x="179" y="677"/>
                  </a:cubicBezTo>
                  <a:cubicBezTo>
                    <a:pt x="144" y="558"/>
                    <a:pt x="179" y="439"/>
                    <a:pt x="251" y="343"/>
                  </a:cubicBezTo>
                  <a:cubicBezTo>
                    <a:pt x="322" y="248"/>
                    <a:pt x="429" y="177"/>
                    <a:pt x="548" y="165"/>
                  </a:cubicBezTo>
                  <a:lnTo>
                    <a:pt x="620" y="165"/>
                  </a:lnTo>
                  <a:close/>
                  <a:moveTo>
                    <a:pt x="620" y="1"/>
                  </a:moveTo>
                  <a:cubicBezTo>
                    <a:pt x="584" y="1"/>
                    <a:pt x="549" y="4"/>
                    <a:pt x="513" y="10"/>
                  </a:cubicBezTo>
                  <a:cubicBezTo>
                    <a:pt x="370" y="22"/>
                    <a:pt x="227" y="117"/>
                    <a:pt x="132" y="248"/>
                  </a:cubicBezTo>
                  <a:cubicBezTo>
                    <a:pt x="36" y="379"/>
                    <a:pt x="1" y="534"/>
                    <a:pt x="24" y="701"/>
                  </a:cubicBezTo>
                  <a:cubicBezTo>
                    <a:pt x="72" y="998"/>
                    <a:pt x="322" y="1201"/>
                    <a:pt x="620" y="1201"/>
                  </a:cubicBezTo>
                  <a:cubicBezTo>
                    <a:pt x="655" y="1201"/>
                    <a:pt x="679" y="1201"/>
                    <a:pt x="715" y="1189"/>
                  </a:cubicBezTo>
                  <a:cubicBezTo>
                    <a:pt x="858" y="1177"/>
                    <a:pt x="1013" y="1082"/>
                    <a:pt x="1096" y="951"/>
                  </a:cubicBezTo>
                  <a:cubicBezTo>
                    <a:pt x="1191" y="820"/>
                    <a:pt x="1227" y="665"/>
                    <a:pt x="1203" y="498"/>
                  </a:cubicBezTo>
                  <a:cubicBezTo>
                    <a:pt x="1161" y="212"/>
                    <a:pt x="910" y="1"/>
                    <a:pt x="620" y="1"/>
                  </a:cubicBezTo>
                  <a:close/>
                </a:path>
              </a:pathLst>
            </a:custGeom>
            <a:solidFill>
              <a:schemeClr val="bg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es-ES" altLang="en-US"/>
            </a:p>
          </p:txBody>
        </p:sp>
        <p:sp>
          <p:nvSpPr>
            <p:cNvPr id="30751" name="Google Shape;814;p43"/>
            <p:cNvSpPr/>
            <p:nvPr/>
          </p:nvSpPr>
          <p:spPr>
            <a:xfrm>
              <a:off x="61884" y="754919"/>
              <a:ext cx="94785" cy="90132"/>
            </a:xfrm>
            <a:custGeom>
              <a:avLst/>
              <a:gdLst/>
              <a:ahLst/>
              <a:cxnLst/>
              <a:rect l="0" t="0" r="0" b="0"/>
              <a:pathLst>
                <a:path w="1263" h="1201">
                  <a:moveTo>
                    <a:pt x="620" y="141"/>
                  </a:moveTo>
                  <a:cubicBezTo>
                    <a:pt x="846" y="141"/>
                    <a:pt x="1024" y="308"/>
                    <a:pt x="1072" y="510"/>
                  </a:cubicBezTo>
                  <a:cubicBezTo>
                    <a:pt x="1108" y="772"/>
                    <a:pt x="953" y="986"/>
                    <a:pt x="691" y="1034"/>
                  </a:cubicBezTo>
                  <a:cubicBezTo>
                    <a:pt x="664" y="1039"/>
                    <a:pt x="637" y="1042"/>
                    <a:pt x="610" y="1042"/>
                  </a:cubicBezTo>
                  <a:cubicBezTo>
                    <a:pt x="394" y="1042"/>
                    <a:pt x="211" y="877"/>
                    <a:pt x="179" y="665"/>
                  </a:cubicBezTo>
                  <a:cubicBezTo>
                    <a:pt x="143" y="546"/>
                    <a:pt x="179" y="427"/>
                    <a:pt x="251" y="320"/>
                  </a:cubicBezTo>
                  <a:cubicBezTo>
                    <a:pt x="322" y="236"/>
                    <a:pt x="429" y="153"/>
                    <a:pt x="548" y="141"/>
                  </a:cubicBezTo>
                  <a:lnTo>
                    <a:pt x="620" y="141"/>
                  </a:lnTo>
                  <a:close/>
                  <a:moveTo>
                    <a:pt x="616" y="1"/>
                  </a:moveTo>
                  <a:cubicBezTo>
                    <a:pt x="582" y="1"/>
                    <a:pt x="547" y="4"/>
                    <a:pt x="513" y="10"/>
                  </a:cubicBezTo>
                  <a:cubicBezTo>
                    <a:pt x="370" y="22"/>
                    <a:pt x="215" y="105"/>
                    <a:pt x="132" y="248"/>
                  </a:cubicBezTo>
                  <a:cubicBezTo>
                    <a:pt x="36" y="379"/>
                    <a:pt x="1" y="534"/>
                    <a:pt x="24" y="689"/>
                  </a:cubicBezTo>
                  <a:cubicBezTo>
                    <a:pt x="72" y="986"/>
                    <a:pt x="322" y="1201"/>
                    <a:pt x="620" y="1201"/>
                  </a:cubicBezTo>
                  <a:cubicBezTo>
                    <a:pt x="643" y="1201"/>
                    <a:pt x="679" y="1201"/>
                    <a:pt x="715" y="1189"/>
                  </a:cubicBezTo>
                  <a:cubicBezTo>
                    <a:pt x="1036" y="1141"/>
                    <a:pt x="1263" y="832"/>
                    <a:pt x="1203" y="498"/>
                  </a:cubicBezTo>
                  <a:cubicBezTo>
                    <a:pt x="1160" y="221"/>
                    <a:pt x="908" y="1"/>
                    <a:pt x="616" y="1"/>
                  </a:cubicBezTo>
                  <a:close/>
                </a:path>
              </a:pathLst>
            </a:custGeom>
            <a:solidFill>
              <a:schemeClr val="bg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es-ES" altLang="en-US"/>
            </a:p>
          </p:txBody>
        </p:sp>
        <p:sp>
          <p:nvSpPr>
            <p:cNvPr id="30752" name="Google Shape;815;p43"/>
            <p:cNvSpPr/>
            <p:nvPr/>
          </p:nvSpPr>
          <p:spPr>
            <a:xfrm>
              <a:off x="-292865" y="922950"/>
              <a:ext cx="656816" cy="931415"/>
            </a:xfrm>
            <a:custGeom>
              <a:avLst/>
              <a:gdLst/>
              <a:ahLst/>
              <a:cxnLst/>
              <a:rect l="0" t="0" r="0" b="0"/>
              <a:pathLst>
                <a:path w="8752" h="12411">
                  <a:moveTo>
                    <a:pt x="5120" y="1"/>
                  </a:moveTo>
                  <a:cubicBezTo>
                    <a:pt x="4615" y="1"/>
                    <a:pt x="3442" y="283"/>
                    <a:pt x="3442" y="283"/>
                  </a:cubicBezTo>
                  <a:cubicBezTo>
                    <a:pt x="3442" y="283"/>
                    <a:pt x="3632" y="2403"/>
                    <a:pt x="3382" y="2665"/>
                  </a:cubicBezTo>
                  <a:cubicBezTo>
                    <a:pt x="3132" y="2938"/>
                    <a:pt x="703" y="2760"/>
                    <a:pt x="644" y="3069"/>
                  </a:cubicBezTo>
                  <a:cubicBezTo>
                    <a:pt x="584" y="3379"/>
                    <a:pt x="1" y="11606"/>
                    <a:pt x="608" y="12059"/>
                  </a:cubicBezTo>
                  <a:cubicBezTo>
                    <a:pt x="959" y="12311"/>
                    <a:pt x="3295" y="12411"/>
                    <a:pt x="5282" y="12411"/>
                  </a:cubicBezTo>
                  <a:cubicBezTo>
                    <a:pt x="6662" y="12411"/>
                    <a:pt x="7874" y="12363"/>
                    <a:pt x="8133" y="12285"/>
                  </a:cubicBezTo>
                  <a:cubicBezTo>
                    <a:pt x="8752" y="12082"/>
                    <a:pt x="8549" y="4570"/>
                    <a:pt x="7133" y="3236"/>
                  </a:cubicBezTo>
                  <a:cubicBezTo>
                    <a:pt x="6442" y="2593"/>
                    <a:pt x="5668" y="2831"/>
                    <a:pt x="5478" y="2641"/>
                  </a:cubicBezTo>
                  <a:cubicBezTo>
                    <a:pt x="5287" y="2438"/>
                    <a:pt x="5299" y="521"/>
                    <a:pt x="5347" y="81"/>
                  </a:cubicBezTo>
                  <a:cubicBezTo>
                    <a:pt x="5352" y="23"/>
                    <a:pt x="5263" y="1"/>
                    <a:pt x="5120" y="1"/>
                  </a:cubicBezTo>
                  <a:close/>
                </a:path>
              </a:pathLst>
            </a:custGeom>
            <a:solidFill>
              <a:srgbClr val="E0A291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s-ES" altLang="en-US"/>
            </a:p>
          </p:txBody>
        </p:sp>
        <p:sp>
          <p:nvSpPr>
            <p:cNvPr id="30753" name="Google Shape;816;p43"/>
            <p:cNvSpPr/>
            <p:nvPr/>
          </p:nvSpPr>
          <p:spPr>
            <a:xfrm>
              <a:off x="1096" y="954020"/>
              <a:ext cx="99288" cy="30469"/>
            </a:xfrm>
            <a:custGeom>
              <a:avLst/>
              <a:gdLst/>
              <a:ahLst/>
              <a:cxnLst/>
              <a:rect l="0" t="0" r="0" b="0"/>
              <a:pathLst>
                <a:path w="1323" h="406">
                  <a:moveTo>
                    <a:pt x="96" y="0"/>
                  </a:moveTo>
                  <a:lnTo>
                    <a:pt x="1" y="119"/>
                  </a:lnTo>
                  <a:cubicBezTo>
                    <a:pt x="13" y="143"/>
                    <a:pt x="370" y="405"/>
                    <a:pt x="834" y="405"/>
                  </a:cubicBezTo>
                  <a:cubicBezTo>
                    <a:pt x="1001" y="405"/>
                    <a:pt x="1156" y="381"/>
                    <a:pt x="1323" y="298"/>
                  </a:cubicBezTo>
                  <a:lnTo>
                    <a:pt x="1263" y="167"/>
                  </a:lnTo>
                  <a:cubicBezTo>
                    <a:pt x="1122" y="232"/>
                    <a:pt x="982" y="257"/>
                    <a:pt x="851" y="257"/>
                  </a:cubicBezTo>
                  <a:cubicBezTo>
                    <a:pt x="429" y="257"/>
                    <a:pt x="96" y="0"/>
                    <a:pt x="96" y="0"/>
                  </a:cubicBezTo>
                  <a:close/>
                </a:path>
              </a:pathLst>
            </a:custGeom>
            <a:solidFill>
              <a:srgbClr val="CD5B70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s-ES" altLang="en-US"/>
            </a:p>
          </p:txBody>
        </p:sp>
        <p:sp>
          <p:nvSpPr>
            <p:cNvPr id="30754" name="Google Shape;817;p43"/>
            <p:cNvSpPr/>
            <p:nvPr/>
          </p:nvSpPr>
          <p:spPr>
            <a:xfrm>
              <a:off x="-314254" y="1121526"/>
              <a:ext cx="730963" cy="751751"/>
            </a:xfrm>
            <a:custGeom>
              <a:avLst/>
              <a:gdLst/>
              <a:ahLst/>
              <a:cxnLst/>
              <a:rect l="0" t="0" r="0" b="0"/>
              <a:pathLst>
                <a:path w="9740" h="10017">
                  <a:moveTo>
                    <a:pt x="6521" y="1"/>
                  </a:moveTo>
                  <a:cubicBezTo>
                    <a:pt x="6307" y="1"/>
                    <a:pt x="6167" y="7"/>
                    <a:pt x="6167" y="7"/>
                  </a:cubicBezTo>
                  <a:cubicBezTo>
                    <a:pt x="6167" y="7"/>
                    <a:pt x="6096" y="1614"/>
                    <a:pt x="5263" y="1626"/>
                  </a:cubicBezTo>
                  <a:cubicBezTo>
                    <a:pt x="5258" y="1626"/>
                    <a:pt x="5252" y="1626"/>
                    <a:pt x="5247" y="1626"/>
                  </a:cubicBezTo>
                  <a:cubicBezTo>
                    <a:pt x="3960" y="1626"/>
                    <a:pt x="3405" y="114"/>
                    <a:pt x="3405" y="114"/>
                  </a:cubicBezTo>
                  <a:cubicBezTo>
                    <a:pt x="3405" y="114"/>
                    <a:pt x="1595" y="197"/>
                    <a:pt x="929" y="400"/>
                  </a:cubicBezTo>
                  <a:cubicBezTo>
                    <a:pt x="263" y="625"/>
                    <a:pt x="1" y="9901"/>
                    <a:pt x="581" y="9901"/>
                  </a:cubicBezTo>
                  <a:cubicBezTo>
                    <a:pt x="582" y="9901"/>
                    <a:pt x="583" y="9901"/>
                    <a:pt x="583" y="9901"/>
                  </a:cubicBezTo>
                  <a:cubicBezTo>
                    <a:pt x="594" y="9900"/>
                    <a:pt x="607" y="9900"/>
                    <a:pt x="623" y="9900"/>
                  </a:cubicBezTo>
                  <a:cubicBezTo>
                    <a:pt x="1138" y="9900"/>
                    <a:pt x="4253" y="10016"/>
                    <a:pt x="6633" y="10016"/>
                  </a:cubicBezTo>
                  <a:cubicBezTo>
                    <a:pt x="8103" y="10016"/>
                    <a:pt x="9293" y="9972"/>
                    <a:pt x="9418" y="9829"/>
                  </a:cubicBezTo>
                  <a:cubicBezTo>
                    <a:pt x="9739" y="9436"/>
                    <a:pt x="9144" y="852"/>
                    <a:pt x="8656" y="388"/>
                  </a:cubicBezTo>
                  <a:cubicBezTo>
                    <a:pt x="8297" y="46"/>
                    <a:pt x="7119" y="1"/>
                    <a:pt x="6521" y="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es-ES" altLang="en-US"/>
            </a:p>
          </p:txBody>
        </p:sp>
        <p:sp>
          <p:nvSpPr>
            <p:cNvPr id="27" name="Google Shape;818;p43"/>
            <p:cNvSpPr/>
            <p:nvPr/>
          </p:nvSpPr>
          <p:spPr>
            <a:xfrm>
              <a:off x="-108774" y="777959"/>
              <a:ext cx="359252" cy="239852"/>
            </a:xfrm>
            <a:custGeom>
              <a:avLst/>
              <a:gdLst/>
              <a:ahLst/>
              <a:cxnLst/>
              <a:rect l="l" t="t" r="r" b="b"/>
              <a:pathLst>
                <a:path w="4787" h="3196" extrusionOk="0">
                  <a:moveTo>
                    <a:pt x="3723" y="1"/>
                  </a:moveTo>
                  <a:cubicBezTo>
                    <a:pt x="3633" y="1"/>
                    <a:pt x="3747" y="1484"/>
                    <a:pt x="3441" y="1620"/>
                  </a:cubicBezTo>
                  <a:cubicBezTo>
                    <a:pt x="3407" y="1637"/>
                    <a:pt x="3380" y="1645"/>
                    <a:pt x="3358" y="1645"/>
                  </a:cubicBezTo>
                  <a:cubicBezTo>
                    <a:pt x="3190" y="1645"/>
                    <a:pt x="3317" y="1190"/>
                    <a:pt x="2490" y="1190"/>
                  </a:cubicBezTo>
                  <a:cubicBezTo>
                    <a:pt x="2463" y="1190"/>
                    <a:pt x="2435" y="1190"/>
                    <a:pt x="2406" y="1191"/>
                  </a:cubicBezTo>
                  <a:cubicBezTo>
                    <a:pt x="1358" y="1203"/>
                    <a:pt x="1798" y="2037"/>
                    <a:pt x="1382" y="2037"/>
                  </a:cubicBezTo>
                  <a:cubicBezTo>
                    <a:pt x="965" y="2037"/>
                    <a:pt x="155" y="168"/>
                    <a:pt x="155" y="167"/>
                  </a:cubicBezTo>
                  <a:lnTo>
                    <a:pt x="155" y="167"/>
                  </a:lnTo>
                  <a:cubicBezTo>
                    <a:pt x="0" y="355"/>
                    <a:pt x="318" y="3196"/>
                    <a:pt x="2284" y="3196"/>
                  </a:cubicBezTo>
                  <a:cubicBezTo>
                    <a:pt x="2434" y="3196"/>
                    <a:pt x="2593" y="3179"/>
                    <a:pt x="2763" y="3144"/>
                  </a:cubicBezTo>
                  <a:cubicBezTo>
                    <a:pt x="4787" y="2703"/>
                    <a:pt x="3858" y="179"/>
                    <a:pt x="3739" y="13"/>
                  </a:cubicBezTo>
                  <a:cubicBezTo>
                    <a:pt x="3733" y="5"/>
                    <a:pt x="3728" y="1"/>
                    <a:pt x="37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es-CO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" name="Google Shape;819;p43"/>
            <p:cNvSpPr/>
            <p:nvPr/>
          </p:nvSpPr>
          <p:spPr>
            <a:xfrm>
              <a:off x="-197255" y="484223"/>
              <a:ext cx="444206" cy="253586"/>
            </a:xfrm>
            <a:custGeom>
              <a:avLst/>
              <a:gdLst/>
              <a:ahLst/>
              <a:cxnLst/>
              <a:rect l="l" t="t" r="r" b="b"/>
              <a:pathLst>
                <a:path w="5919" h="3379" extrusionOk="0">
                  <a:moveTo>
                    <a:pt x="4583" y="1"/>
                  </a:moveTo>
                  <a:cubicBezTo>
                    <a:pt x="4546" y="1"/>
                    <a:pt x="4514" y="22"/>
                    <a:pt x="4489" y="69"/>
                  </a:cubicBezTo>
                  <a:cubicBezTo>
                    <a:pt x="4204" y="629"/>
                    <a:pt x="3489" y="1045"/>
                    <a:pt x="2227" y="1248"/>
                  </a:cubicBezTo>
                  <a:cubicBezTo>
                    <a:pt x="1" y="1605"/>
                    <a:pt x="679" y="3379"/>
                    <a:pt x="679" y="3379"/>
                  </a:cubicBezTo>
                  <a:cubicBezTo>
                    <a:pt x="1121" y="2525"/>
                    <a:pt x="1550" y="2247"/>
                    <a:pt x="1983" y="2247"/>
                  </a:cubicBezTo>
                  <a:cubicBezTo>
                    <a:pt x="2793" y="2247"/>
                    <a:pt x="3617" y="3218"/>
                    <a:pt x="4562" y="3218"/>
                  </a:cubicBezTo>
                  <a:cubicBezTo>
                    <a:pt x="4762" y="3218"/>
                    <a:pt x="4968" y="3175"/>
                    <a:pt x="5180" y="3069"/>
                  </a:cubicBezTo>
                  <a:cubicBezTo>
                    <a:pt x="5918" y="2676"/>
                    <a:pt x="5716" y="1736"/>
                    <a:pt x="5549" y="1533"/>
                  </a:cubicBezTo>
                  <a:cubicBezTo>
                    <a:pt x="5524" y="1501"/>
                    <a:pt x="5491" y="1487"/>
                    <a:pt x="5455" y="1487"/>
                  </a:cubicBezTo>
                  <a:cubicBezTo>
                    <a:pt x="5347" y="1487"/>
                    <a:pt x="5203" y="1606"/>
                    <a:pt x="5092" y="1719"/>
                  </a:cubicBezTo>
                  <a:lnTo>
                    <a:pt x="5092" y="1719"/>
                  </a:lnTo>
                  <a:cubicBezTo>
                    <a:pt x="5393" y="1152"/>
                    <a:pt x="4854" y="1"/>
                    <a:pt x="458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es-CO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757" name="Google Shape;820;p43"/>
            <p:cNvSpPr/>
            <p:nvPr/>
          </p:nvSpPr>
          <p:spPr>
            <a:xfrm>
              <a:off x="27062" y="887003"/>
              <a:ext cx="58987" cy="29569"/>
            </a:xfrm>
            <a:custGeom>
              <a:avLst/>
              <a:gdLst/>
              <a:ahLst/>
              <a:cxnLst/>
              <a:rect l="0" t="0" r="0" b="0"/>
              <a:pathLst>
                <a:path w="786" h="394">
                  <a:moveTo>
                    <a:pt x="655" y="0"/>
                  </a:moveTo>
                  <a:cubicBezTo>
                    <a:pt x="655" y="24"/>
                    <a:pt x="548" y="227"/>
                    <a:pt x="417" y="238"/>
                  </a:cubicBezTo>
                  <a:cubicBezTo>
                    <a:pt x="408" y="240"/>
                    <a:pt x="398" y="241"/>
                    <a:pt x="389" y="241"/>
                  </a:cubicBezTo>
                  <a:cubicBezTo>
                    <a:pt x="289" y="241"/>
                    <a:pt x="184" y="134"/>
                    <a:pt x="119" y="36"/>
                  </a:cubicBezTo>
                  <a:lnTo>
                    <a:pt x="0" y="119"/>
                  </a:lnTo>
                  <a:cubicBezTo>
                    <a:pt x="131" y="298"/>
                    <a:pt x="262" y="393"/>
                    <a:pt x="405" y="393"/>
                  </a:cubicBezTo>
                  <a:lnTo>
                    <a:pt x="429" y="393"/>
                  </a:lnTo>
                  <a:cubicBezTo>
                    <a:pt x="667" y="357"/>
                    <a:pt x="786" y="84"/>
                    <a:pt x="786" y="60"/>
                  </a:cubicBezTo>
                  <a:lnTo>
                    <a:pt x="655" y="0"/>
                  </a:lnTo>
                  <a:close/>
                </a:path>
              </a:pathLst>
            </a:custGeom>
            <a:solidFill>
              <a:schemeClr val="tx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es-ES" altLang="en-US"/>
            </a:p>
          </p:txBody>
        </p:sp>
        <p:sp>
          <p:nvSpPr>
            <p:cNvPr id="30" name="Google Shape;821;p43"/>
            <p:cNvSpPr/>
            <p:nvPr/>
          </p:nvSpPr>
          <p:spPr>
            <a:xfrm>
              <a:off x="-324085" y="1120926"/>
              <a:ext cx="744321" cy="839631"/>
            </a:xfrm>
            <a:custGeom>
              <a:avLst/>
              <a:gdLst/>
              <a:ahLst/>
              <a:cxnLst/>
              <a:rect l="l" t="t" r="r" b="b"/>
              <a:pathLst>
                <a:path w="9918" h="11188" extrusionOk="0">
                  <a:moveTo>
                    <a:pt x="7826" y="1"/>
                  </a:moveTo>
                  <a:cubicBezTo>
                    <a:pt x="7721" y="1"/>
                    <a:pt x="7641" y="11"/>
                    <a:pt x="7608" y="38"/>
                  </a:cubicBezTo>
                  <a:cubicBezTo>
                    <a:pt x="7453" y="157"/>
                    <a:pt x="7834" y="3372"/>
                    <a:pt x="7334" y="3479"/>
                  </a:cubicBezTo>
                  <a:cubicBezTo>
                    <a:pt x="7012" y="3550"/>
                    <a:pt x="5365" y="3667"/>
                    <a:pt x="4216" y="3667"/>
                  </a:cubicBezTo>
                  <a:cubicBezTo>
                    <a:pt x="3622" y="3667"/>
                    <a:pt x="3161" y="3636"/>
                    <a:pt x="3084" y="3551"/>
                  </a:cubicBezTo>
                  <a:cubicBezTo>
                    <a:pt x="2858" y="3301"/>
                    <a:pt x="2619" y="193"/>
                    <a:pt x="2619" y="193"/>
                  </a:cubicBezTo>
                  <a:cubicBezTo>
                    <a:pt x="2572" y="157"/>
                    <a:pt x="2429" y="144"/>
                    <a:pt x="2244" y="144"/>
                  </a:cubicBezTo>
                  <a:cubicBezTo>
                    <a:pt x="1821" y="144"/>
                    <a:pt x="1176" y="212"/>
                    <a:pt x="953" y="229"/>
                  </a:cubicBezTo>
                  <a:cubicBezTo>
                    <a:pt x="643" y="265"/>
                    <a:pt x="322" y="3884"/>
                    <a:pt x="333" y="4098"/>
                  </a:cubicBezTo>
                  <a:cubicBezTo>
                    <a:pt x="345" y="4325"/>
                    <a:pt x="0" y="10861"/>
                    <a:pt x="333" y="11099"/>
                  </a:cubicBezTo>
                  <a:cubicBezTo>
                    <a:pt x="416" y="11161"/>
                    <a:pt x="1059" y="11187"/>
                    <a:pt x="1972" y="11187"/>
                  </a:cubicBezTo>
                  <a:cubicBezTo>
                    <a:pt x="4606" y="11187"/>
                    <a:pt x="9488" y="10966"/>
                    <a:pt x="9656" y="10718"/>
                  </a:cubicBezTo>
                  <a:cubicBezTo>
                    <a:pt x="9918" y="10373"/>
                    <a:pt x="9454" y="4253"/>
                    <a:pt x="9406" y="3753"/>
                  </a:cubicBezTo>
                  <a:cubicBezTo>
                    <a:pt x="9358" y="3241"/>
                    <a:pt x="8823" y="122"/>
                    <a:pt x="8823" y="122"/>
                  </a:cubicBezTo>
                  <a:cubicBezTo>
                    <a:pt x="8823" y="122"/>
                    <a:pt x="8183" y="1"/>
                    <a:pt x="782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es-CO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759" name="Google Shape;822;p43"/>
            <p:cNvSpPr/>
            <p:nvPr/>
          </p:nvSpPr>
          <p:spPr>
            <a:xfrm>
              <a:off x="-73952" y="1167530"/>
              <a:ext cx="262816" cy="123378"/>
            </a:xfrm>
            <a:custGeom>
              <a:avLst/>
              <a:gdLst/>
              <a:ahLst/>
              <a:cxnLst/>
              <a:rect l="0" t="0" r="0" b="0"/>
              <a:pathLst>
                <a:path w="3502" h="1644">
                  <a:moveTo>
                    <a:pt x="3346" y="1"/>
                  </a:moveTo>
                  <a:cubicBezTo>
                    <a:pt x="3346" y="12"/>
                    <a:pt x="3144" y="1505"/>
                    <a:pt x="2043" y="1505"/>
                  </a:cubicBezTo>
                  <a:cubicBezTo>
                    <a:pt x="2010" y="1505"/>
                    <a:pt x="1976" y="1504"/>
                    <a:pt x="1942" y="1501"/>
                  </a:cubicBezTo>
                  <a:cubicBezTo>
                    <a:pt x="715" y="1394"/>
                    <a:pt x="144" y="287"/>
                    <a:pt x="144" y="263"/>
                  </a:cubicBezTo>
                  <a:lnTo>
                    <a:pt x="1" y="334"/>
                  </a:lnTo>
                  <a:cubicBezTo>
                    <a:pt x="37" y="370"/>
                    <a:pt x="632" y="1537"/>
                    <a:pt x="1930" y="1644"/>
                  </a:cubicBezTo>
                  <a:lnTo>
                    <a:pt x="2049" y="1644"/>
                  </a:lnTo>
                  <a:cubicBezTo>
                    <a:pt x="3263" y="1644"/>
                    <a:pt x="3501" y="13"/>
                    <a:pt x="3501" y="13"/>
                  </a:cubicBezTo>
                  <a:lnTo>
                    <a:pt x="3346" y="1"/>
                  </a:lnTo>
                  <a:close/>
                </a:path>
              </a:pathLst>
            </a:custGeom>
            <a:solidFill>
              <a:schemeClr val="tx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es-ES" altLang="en-US"/>
            </a:p>
          </p:txBody>
        </p:sp>
        <p:sp>
          <p:nvSpPr>
            <p:cNvPr id="30760" name="Google Shape;823;p43"/>
            <p:cNvSpPr/>
            <p:nvPr/>
          </p:nvSpPr>
          <p:spPr>
            <a:xfrm>
              <a:off x="-85509" y="648577"/>
              <a:ext cx="76023" cy="45479"/>
            </a:xfrm>
            <a:custGeom>
              <a:avLst/>
              <a:gdLst/>
              <a:ahLst/>
              <a:cxnLst/>
              <a:rect l="0" t="0" r="0" b="0"/>
              <a:pathLst>
                <a:path w="1013" h="606">
                  <a:moveTo>
                    <a:pt x="662" y="1"/>
                  </a:moveTo>
                  <a:cubicBezTo>
                    <a:pt x="597" y="1"/>
                    <a:pt x="535" y="12"/>
                    <a:pt x="476" y="34"/>
                  </a:cubicBezTo>
                  <a:cubicBezTo>
                    <a:pt x="143" y="165"/>
                    <a:pt x="0" y="534"/>
                    <a:pt x="0" y="546"/>
                  </a:cubicBezTo>
                  <a:lnTo>
                    <a:pt x="131" y="606"/>
                  </a:lnTo>
                  <a:cubicBezTo>
                    <a:pt x="131" y="594"/>
                    <a:pt x="262" y="284"/>
                    <a:pt x="524" y="177"/>
                  </a:cubicBezTo>
                  <a:cubicBezTo>
                    <a:pt x="581" y="158"/>
                    <a:pt x="636" y="148"/>
                    <a:pt x="691" y="148"/>
                  </a:cubicBezTo>
                  <a:cubicBezTo>
                    <a:pt x="773" y="148"/>
                    <a:pt x="855" y="170"/>
                    <a:pt x="941" y="213"/>
                  </a:cubicBezTo>
                  <a:lnTo>
                    <a:pt x="1012" y="82"/>
                  </a:lnTo>
                  <a:cubicBezTo>
                    <a:pt x="886" y="30"/>
                    <a:pt x="769" y="1"/>
                    <a:pt x="662" y="1"/>
                  </a:cubicBezTo>
                  <a:close/>
                </a:path>
              </a:pathLst>
            </a:custGeom>
            <a:solidFill>
              <a:schemeClr val="tx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es-ES" altLang="en-US"/>
            </a:p>
          </p:txBody>
        </p:sp>
        <p:sp>
          <p:nvSpPr>
            <p:cNvPr id="30761" name="Google Shape;824;p43"/>
            <p:cNvSpPr/>
            <p:nvPr/>
          </p:nvSpPr>
          <p:spPr>
            <a:xfrm>
              <a:off x="52053" y="638595"/>
              <a:ext cx="153772" cy="47430"/>
            </a:xfrm>
            <a:custGeom>
              <a:avLst/>
              <a:gdLst/>
              <a:ahLst/>
              <a:cxnLst/>
              <a:rect l="0" t="0" r="0" b="0"/>
              <a:pathLst>
                <a:path w="2049" h="632">
                  <a:moveTo>
                    <a:pt x="96" y="0"/>
                  </a:moveTo>
                  <a:lnTo>
                    <a:pt x="1" y="119"/>
                  </a:lnTo>
                  <a:cubicBezTo>
                    <a:pt x="36" y="131"/>
                    <a:pt x="679" y="631"/>
                    <a:pt x="1298" y="631"/>
                  </a:cubicBezTo>
                  <a:lnTo>
                    <a:pt x="1441" y="631"/>
                  </a:lnTo>
                  <a:cubicBezTo>
                    <a:pt x="1691" y="608"/>
                    <a:pt x="1882" y="477"/>
                    <a:pt x="2048" y="262"/>
                  </a:cubicBezTo>
                  <a:lnTo>
                    <a:pt x="1929" y="179"/>
                  </a:lnTo>
                  <a:cubicBezTo>
                    <a:pt x="1810" y="346"/>
                    <a:pt x="1632" y="453"/>
                    <a:pt x="1417" y="489"/>
                  </a:cubicBezTo>
                  <a:cubicBezTo>
                    <a:pt x="1382" y="493"/>
                    <a:pt x="1346" y="495"/>
                    <a:pt x="1309" y="495"/>
                  </a:cubicBezTo>
                  <a:cubicBezTo>
                    <a:pt x="738" y="495"/>
                    <a:pt x="96" y="0"/>
                    <a:pt x="96" y="0"/>
                  </a:cubicBezTo>
                  <a:close/>
                </a:path>
              </a:pathLst>
            </a:custGeom>
            <a:solidFill>
              <a:schemeClr val="tx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es-ES" altLang="en-US"/>
            </a:p>
          </p:txBody>
        </p:sp>
        <p:sp>
          <p:nvSpPr>
            <p:cNvPr id="30762" name="Google Shape;825;p43"/>
            <p:cNvSpPr/>
            <p:nvPr/>
          </p:nvSpPr>
          <p:spPr>
            <a:xfrm>
              <a:off x="53854" y="572479"/>
              <a:ext cx="113547" cy="41126"/>
            </a:xfrm>
            <a:custGeom>
              <a:avLst/>
              <a:gdLst/>
              <a:ahLst/>
              <a:cxnLst/>
              <a:rect l="0" t="0" r="0" b="0"/>
              <a:pathLst>
                <a:path w="1513" h="548">
                  <a:moveTo>
                    <a:pt x="1382" y="0"/>
                  </a:moveTo>
                  <a:cubicBezTo>
                    <a:pt x="1322" y="179"/>
                    <a:pt x="1215" y="298"/>
                    <a:pt x="1048" y="357"/>
                  </a:cubicBezTo>
                  <a:cubicBezTo>
                    <a:pt x="977" y="383"/>
                    <a:pt x="899" y="394"/>
                    <a:pt x="820" y="394"/>
                  </a:cubicBezTo>
                  <a:cubicBezTo>
                    <a:pt x="462" y="394"/>
                    <a:pt x="72" y="179"/>
                    <a:pt x="72" y="179"/>
                  </a:cubicBezTo>
                  <a:lnTo>
                    <a:pt x="0" y="310"/>
                  </a:lnTo>
                  <a:cubicBezTo>
                    <a:pt x="12" y="322"/>
                    <a:pt x="417" y="548"/>
                    <a:pt x="822" y="548"/>
                  </a:cubicBezTo>
                  <a:cubicBezTo>
                    <a:pt x="917" y="548"/>
                    <a:pt x="1012" y="536"/>
                    <a:pt x="1096" y="488"/>
                  </a:cubicBezTo>
                  <a:cubicBezTo>
                    <a:pt x="1298" y="417"/>
                    <a:pt x="1429" y="262"/>
                    <a:pt x="1512" y="36"/>
                  </a:cubicBezTo>
                  <a:lnTo>
                    <a:pt x="1382" y="0"/>
                  </a:lnTo>
                  <a:close/>
                </a:path>
              </a:pathLst>
            </a:custGeom>
            <a:solidFill>
              <a:schemeClr val="tx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es-ES" altLang="en-US"/>
            </a:p>
          </p:txBody>
        </p:sp>
        <p:sp>
          <p:nvSpPr>
            <p:cNvPr id="30763" name="Google Shape;826;p43"/>
            <p:cNvSpPr/>
            <p:nvPr/>
          </p:nvSpPr>
          <p:spPr>
            <a:xfrm>
              <a:off x="-118605" y="595293"/>
              <a:ext cx="126080" cy="55010"/>
            </a:xfrm>
            <a:custGeom>
              <a:avLst/>
              <a:gdLst/>
              <a:ahLst/>
              <a:cxnLst/>
              <a:rect l="0" t="0" r="0" b="0"/>
              <a:pathLst>
                <a:path w="1680" h="733">
                  <a:moveTo>
                    <a:pt x="989" y="1"/>
                  </a:moveTo>
                  <a:cubicBezTo>
                    <a:pt x="933" y="1"/>
                    <a:pt x="877" y="6"/>
                    <a:pt x="822" y="18"/>
                  </a:cubicBezTo>
                  <a:cubicBezTo>
                    <a:pt x="310" y="125"/>
                    <a:pt x="12" y="649"/>
                    <a:pt x="0" y="661"/>
                  </a:cubicBezTo>
                  <a:lnTo>
                    <a:pt x="143" y="732"/>
                  </a:lnTo>
                  <a:cubicBezTo>
                    <a:pt x="155" y="732"/>
                    <a:pt x="417" y="256"/>
                    <a:pt x="858" y="173"/>
                  </a:cubicBezTo>
                  <a:cubicBezTo>
                    <a:pt x="902" y="163"/>
                    <a:pt x="948" y="158"/>
                    <a:pt x="995" y="158"/>
                  </a:cubicBezTo>
                  <a:cubicBezTo>
                    <a:pt x="1186" y="158"/>
                    <a:pt x="1395" y="238"/>
                    <a:pt x="1596" y="411"/>
                  </a:cubicBezTo>
                  <a:lnTo>
                    <a:pt x="1679" y="292"/>
                  </a:lnTo>
                  <a:cubicBezTo>
                    <a:pt x="1458" y="100"/>
                    <a:pt x="1222" y="1"/>
                    <a:pt x="989" y="1"/>
                  </a:cubicBezTo>
                  <a:close/>
                </a:path>
              </a:pathLst>
            </a:custGeom>
            <a:solidFill>
              <a:schemeClr val="tx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es-ES" altLang="en-US"/>
            </a:p>
          </p:txBody>
        </p:sp>
        <p:sp>
          <p:nvSpPr>
            <p:cNvPr id="30764" name="Google Shape;827;p43"/>
            <p:cNvSpPr/>
            <p:nvPr/>
          </p:nvSpPr>
          <p:spPr>
            <a:xfrm>
              <a:off x="-155228" y="725275"/>
              <a:ext cx="47430" cy="84954"/>
            </a:xfrm>
            <a:custGeom>
              <a:avLst/>
              <a:gdLst/>
              <a:ahLst/>
              <a:cxnLst/>
              <a:rect l="0" t="0" r="0" b="0"/>
              <a:pathLst>
                <a:path w="632" h="1132">
                  <a:moveTo>
                    <a:pt x="524" y="0"/>
                  </a:moveTo>
                  <a:cubicBezTo>
                    <a:pt x="512" y="12"/>
                    <a:pt x="0" y="477"/>
                    <a:pt x="298" y="1131"/>
                  </a:cubicBezTo>
                  <a:lnTo>
                    <a:pt x="453" y="1060"/>
                  </a:lnTo>
                  <a:cubicBezTo>
                    <a:pt x="191" y="512"/>
                    <a:pt x="608" y="119"/>
                    <a:pt x="631" y="107"/>
                  </a:cubicBezTo>
                  <a:lnTo>
                    <a:pt x="524" y="0"/>
                  </a:lnTo>
                  <a:close/>
                </a:path>
              </a:pathLst>
            </a:custGeom>
            <a:solidFill>
              <a:schemeClr val="tx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es-ES" altLang="en-US"/>
            </a:p>
          </p:txBody>
        </p:sp>
        <p:sp>
          <p:nvSpPr>
            <p:cNvPr id="30765" name="Google Shape;828;p43"/>
            <p:cNvSpPr/>
            <p:nvPr/>
          </p:nvSpPr>
          <p:spPr>
            <a:xfrm>
              <a:off x="15430" y="964752"/>
              <a:ext cx="38499" cy="50957"/>
            </a:xfrm>
            <a:custGeom>
              <a:avLst/>
              <a:gdLst/>
              <a:ahLst/>
              <a:cxnLst/>
              <a:rect l="0" t="0" r="0" b="0"/>
              <a:pathLst>
                <a:path w="513" h="679">
                  <a:moveTo>
                    <a:pt x="489" y="0"/>
                  </a:moveTo>
                  <a:lnTo>
                    <a:pt x="346" y="12"/>
                  </a:lnTo>
                  <a:cubicBezTo>
                    <a:pt x="346" y="24"/>
                    <a:pt x="370" y="476"/>
                    <a:pt x="0" y="536"/>
                  </a:cubicBezTo>
                  <a:lnTo>
                    <a:pt x="36" y="679"/>
                  </a:lnTo>
                  <a:cubicBezTo>
                    <a:pt x="441" y="607"/>
                    <a:pt x="512" y="203"/>
                    <a:pt x="489" y="0"/>
                  </a:cubicBezTo>
                  <a:close/>
                </a:path>
              </a:pathLst>
            </a:custGeom>
            <a:solidFill>
              <a:schemeClr val="tx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es-ES" altLang="en-US"/>
            </a:p>
          </p:txBody>
        </p:sp>
        <p:sp>
          <p:nvSpPr>
            <p:cNvPr id="30766" name="Google Shape;829;p43"/>
            <p:cNvSpPr/>
            <p:nvPr/>
          </p:nvSpPr>
          <p:spPr>
            <a:xfrm>
              <a:off x="71716" y="962951"/>
              <a:ext cx="32270" cy="59963"/>
            </a:xfrm>
            <a:custGeom>
              <a:avLst/>
              <a:gdLst/>
              <a:ahLst/>
              <a:cxnLst/>
              <a:rect l="0" t="0" r="0" b="0"/>
              <a:pathLst>
                <a:path w="430" h="799">
                  <a:moveTo>
                    <a:pt x="310" y="0"/>
                  </a:moveTo>
                  <a:lnTo>
                    <a:pt x="179" y="48"/>
                  </a:lnTo>
                  <a:cubicBezTo>
                    <a:pt x="179" y="60"/>
                    <a:pt x="334" y="524"/>
                    <a:pt x="1" y="655"/>
                  </a:cubicBezTo>
                  <a:lnTo>
                    <a:pt x="60" y="798"/>
                  </a:lnTo>
                  <a:cubicBezTo>
                    <a:pt x="429" y="631"/>
                    <a:pt x="405" y="203"/>
                    <a:pt x="310" y="0"/>
                  </a:cubicBezTo>
                  <a:close/>
                </a:path>
              </a:pathLst>
            </a:custGeom>
            <a:solidFill>
              <a:schemeClr val="tx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es-ES" altLang="en-US"/>
            </a:p>
          </p:txBody>
        </p:sp>
        <p:sp>
          <p:nvSpPr>
            <p:cNvPr id="30767" name="Google Shape;830;p43"/>
            <p:cNvSpPr/>
            <p:nvPr/>
          </p:nvSpPr>
          <p:spPr>
            <a:xfrm>
              <a:off x="116369" y="948617"/>
              <a:ext cx="36698" cy="59062"/>
            </a:xfrm>
            <a:custGeom>
              <a:avLst/>
              <a:gdLst/>
              <a:ahLst/>
              <a:cxnLst/>
              <a:rect l="0" t="0" r="0" b="0"/>
              <a:pathLst>
                <a:path w="489" h="787">
                  <a:moveTo>
                    <a:pt x="120" y="1"/>
                  </a:moveTo>
                  <a:lnTo>
                    <a:pt x="1" y="96"/>
                  </a:lnTo>
                  <a:cubicBezTo>
                    <a:pt x="1" y="96"/>
                    <a:pt x="298" y="477"/>
                    <a:pt x="84" y="691"/>
                  </a:cubicBezTo>
                  <a:lnTo>
                    <a:pt x="191" y="787"/>
                  </a:lnTo>
                  <a:cubicBezTo>
                    <a:pt x="489" y="489"/>
                    <a:pt x="120" y="37"/>
                    <a:pt x="120" y="1"/>
                  </a:cubicBezTo>
                  <a:close/>
                </a:path>
              </a:pathLst>
            </a:custGeom>
            <a:solidFill>
              <a:schemeClr val="tx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es-ES" altLang="en-US"/>
            </a:p>
          </p:txBody>
        </p:sp>
        <p:sp>
          <p:nvSpPr>
            <p:cNvPr id="30768" name="Google Shape;831;p43"/>
            <p:cNvSpPr/>
            <p:nvPr/>
          </p:nvSpPr>
          <p:spPr>
            <a:xfrm>
              <a:off x="-99843" y="811055"/>
              <a:ext cx="55460" cy="19737"/>
            </a:xfrm>
            <a:custGeom>
              <a:avLst/>
              <a:gdLst/>
              <a:ahLst/>
              <a:cxnLst/>
              <a:rect l="0" t="0" r="0" b="0"/>
              <a:pathLst>
                <a:path w="739" h="263">
                  <a:moveTo>
                    <a:pt x="24" y="0"/>
                  </a:moveTo>
                  <a:lnTo>
                    <a:pt x="1" y="143"/>
                  </a:lnTo>
                  <a:lnTo>
                    <a:pt x="715" y="262"/>
                  </a:lnTo>
                  <a:lnTo>
                    <a:pt x="739" y="119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chemeClr val="bg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es-ES" altLang="en-US"/>
            </a:p>
          </p:txBody>
        </p:sp>
        <p:sp>
          <p:nvSpPr>
            <p:cNvPr id="30769" name="Google Shape;832;p43"/>
            <p:cNvSpPr/>
            <p:nvPr/>
          </p:nvSpPr>
          <p:spPr>
            <a:xfrm>
              <a:off x="138733" y="760998"/>
              <a:ext cx="47430" cy="35798"/>
            </a:xfrm>
            <a:custGeom>
              <a:avLst/>
              <a:gdLst/>
              <a:ahLst/>
              <a:cxnLst/>
              <a:rect l="0" t="0" r="0" b="0"/>
              <a:pathLst>
                <a:path w="632" h="477">
                  <a:moveTo>
                    <a:pt x="560" y="1"/>
                  </a:moveTo>
                  <a:lnTo>
                    <a:pt x="0" y="358"/>
                  </a:lnTo>
                  <a:lnTo>
                    <a:pt x="84" y="477"/>
                  </a:lnTo>
                  <a:lnTo>
                    <a:pt x="632" y="131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chemeClr val="bg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es-ES" altLang="en-US"/>
            </a:p>
          </p:txBody>
        </p:sp>
        <p:sp>
          <p:nvSpPr>
            <p:cNvPr id="30770" name="Google Shape;833;p43"/>
            <p:cNvSpPr/>
            <p:nvPr/>
          </p:nvSpPr>
          <p:spPr>
            <a:xfrm>
              <a:off x="-128436" y="1168431"/>
              <a:ext cx="423643" cy="279777"/>
            </a:xfrm>
            <a:custGeom>
              <a:avLst/>
              <a:gdLst/>
              <a:ahLst/>
              <a:cxnLst/>
              <a:rect l="0" t="0" r="0" b="0"/>
              <a:pathLst>
                <a:path w="5645" h="3728">
                  <a:moveTo>
                    <a:pt x="5406" y="1"/>
                  </a:moveTo>
                  <a:cubicBezTo>
                    <a:pt x="5430" y="1239"/>
                    <a:pt x="5418" y="3168"/>
                    <a:pt x="5180" y="3442"/>
                  </a:cubicBezTo>
                  <a:cubicBezTo>
                    <a:pt x="5087" y="3544"/>
                    <a:pt x="4520" y="3582"/>
                    <a:pt x="3753" y="3582"/>
                  </a:cubicBezTo>
                  <a:cubicBezTo>
                    <a:pt x="2646" y="3582"/>
                    <a:pt x="1124" y="3502"/>
                    <a:pt x="12" y="3418"/>
                  </a:cubicBezTo>
                  <a:lnTo>
                    <a:pt x="1" y="3561"/>
                  </a:lnTo>
                  <a:cubicBezTo>
                    <a:pt x="501" y="3596"/>
                    <a:pt x="2287" y="3727"/>
                    <a:pt x="3668" y="3727"/>
                  </a:cubicBezTo>
                  <a:cubicBezTo>
                    <a:pt x="4501" y="3727"/>
                    <a:pt x="5168" y="3680"/>
                    <a:pt x="5299" y="3549"/>
                  </a:cubicBezTo>
                  <a:cubicBezTo>
                    <a:pt x="5644" y="3156"/>
                    <a:pt x="5561" y="334"/>
                    <a:pt x="5549" y="1"/>
                  </a:cubicBezTo>
                  <a:lnTo>
                    <a:pt x="5406" y="1"/>
                  </a:lnTo>
                  <a:close/>
                </a:path>
              </a:pathLst>
            </a:custGeom>
            <a:solidFill>
              <a:schemeClr val="bg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es-ES" altLang="en-US"/>
            </a:p>
          </p:txBody>
        </p:sp>
        <p:sp>
          <p:nvSpPr>
            <p:cNvPr id="30771" name="Google Shape;834;p43"/>
            <p:cNvSpPr/>
            <p:nvPr/>
          </p:nvSpPr>
          <p:spPr>
            <a:xfrm>
              <a:off x="-170463" y="1166630"/>
              <a:ext cx="45704" cy="266344"/>
            </a:xfrm>
            <a:custGeom>
              <a:avLst/>
              <a:gdLst/>
              <a:ahLst/>
              <a:cxnLst/>
              <a:rect l="0" t="0" r="0" b="0"/>
              <a:pathLst>
                <a:path w="609" h="3549">
                  <a:moveTo>
                    <a:pt x="144" y="1"/>
                  </a:moveTo>
                  <a:lnTo>
                    <a:pt x="1" y="13"/>
                  </a:lnTo>
                  <a:cubicBezTo>
                    <a:pt x="25" y="549"/>
                    <a:pt x="203" y="3287"/>
                    <a:pt x="513" y="3549"/>
                  </a:cubicBezTo>
                  <a:lnTo>
                    <a:pt x="608" y="3442"/>
                  </a:lnTo>
                  <a:cubicBezTo>
                    <a:pt x="394" y="3251"/>
                    <a:pt x="215" y="1239"/>
                    <a:pt x="144" y="1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s-ES" altLang="en-US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429000" cy="5143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2771" name="Text 0"/>
          <p:cNvSpPr/>
          <p:nvPr/>
        </p:nvSpPr>
        <p:spPr>
          <a:xfrm>
            <a:off x="3925888" y="638175"/>
            <a:ext cx="4000500" cy="442913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/>
          <a:lstStyle/>
          <a:p>
            <a:pPr eaLnBrk="1" hangingPunct="1">
              <a:lnSpc>
                <a:spcPct val="104000"/>
              </a:lnSpc>
              <a:buNone/>
            </a:pPr>
            <a:endParaRPr lang="en-US" altLang="es-ES" sz="27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2772" name="Text 1"/>
          <p:cNvSpPr/>
          <p:nvPr/>
        </p:nvSpPr>
        <p:spPr>
          <a:xfrm>
            <a:off x="3925888" y="1293813"/>
            <a:ext cx="4721225" cy="11334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pPr algn="just" eaLnBrk="1" hangingPunct="1">
              <a:lnSpc>
                <a:spcPct val="133000"/>
              </a:lnSpc>
              <a:buNone/>
            </a:pPr>
            <a:endParaRPr lang="en-US" altLang="es-ES" sz="1300" dirty="0">
              <a:latin typeface="Calibri" panose="020F0502020204030204" pitchFamily="34" charset="0"/>
            </a:endParaRPr>
          </a:p>
        </p:txBody>
      </p:sp>
      <p:sp>
        <p:nvSpPr>
          <p:cNvPr id="32773" name="Text 2"/>
          <p:cNvSpPr/>
          <p:nvPr/>
        </p:nvSpPr>
        <p:spPr>
          <a:xfrm>
            <a:off x="4137025" y="2746375"/>
            <a:ext cx="4510088" cy="56673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pPr eaLnBrk="1" hangingPunct="1">
              <a:lnSpc>
                <a:spcPct val="133000"/>
              </a:lnSpc>
              <a:buNone/>
            </a:pPr>
            <a:r>
              <a:rPr lang="en-US" altLang="es-ES" sz="1300" i="1" dirty="0">
                <a:solidFill>
                  <a:srgbClr val="E5E0DF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"</a:t>
            </a:r>
            <a:endParaRPr lang="en-US" altLang="es-ES" sz="1300" dirty="0">
              <a:latin typeface="Calibri" panose="020F0502020204030204" pitchFamily="34" charset="0"/>
            </a:endParaRPr>
          </a:p>
        </p:txBody>
      </p:sp>
      <p:sp>
        <p:nvSpPr>
          <p:cNvPr id="32774" name="Shape 3"/>
          <p:cNvSpPr/>
          <p:nvPr/>
        </p:nvSpPr>
        <p:spPr>
          <a:xfrm>
            <a:off x="3925888" y="2586038"/>
            <a:ext cx="19050" cy="885825"/>
          </a:xfrm>
          <a:prstGeom prst="rect">
            <a:avLst/>
          </a:prstGeom>
          <a:solidFill>
            <a:srgbClr val="DCFF50"/>
          </a:solidFill>
          <a:ln w="9525">
            <a:noFill/>
          </a:ln>
        </p:spPr>
        <p:txBody>
          <a:bodyPr/>
          <a:lstStyle/>
          <a:p>
            <a:pPr eaLnBrk="1" hangingPunct="1">
              <a:buNone/>
            </a:pPr>
            <a:endParaRPr lang="es-CO" altLang="x-none" dirty="0">
              <a:latin typeface="Calibri" panose="020F0502020204030204" pitchFamily="34" charset="0"/>
            </a:endParaRPr>
          </a:p>
        </p:txBody>
      </p:sp>
      <p:sp>
        <p:nvSpPr>
          <p:cNvPr id="32775" name="Text 5"/>
          <p:cNvSpPr/>
          <p:nvPr/>
        </p:nvSpPr>
        <p:spPr>
          <a:xfrm>
            <a:off x="4067175" y="3773488"/>
            <a:ext cx="2019300" cy="22225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/>
          <a:lstStyle/>
          <a:p>
            <a:pPr eaLnBrk="1" hangingPunct="1">
              <a:lnSpc>
                <a:spcPct val="104000"/>
              </a:lnSpc>
              <a:buNone/>
            </a:pPr>
            <a:endParaRPr lang="en-US" altLang="es-E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2776" name="Text 6"/>
          <p:cNvSpPr/>
          <p:nvPr/>
        </p:nvSpPr>
        <p:spPr>
          <a:xfrm>
            <a:off x="4067175" y="4079875"/>
            <a:ext cx="4438650" cy="284163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/>
          <a:lstStyle/>
          <a:p>
            <a:pPr eaLnBrk="1" hangingPunct="1">
              <a:lnSpc>
                <a:spcPct val="133000"/>
              </a:lnSpc>
              <a:buNone/>
            </a:pPr>
            <a:endParaRPr lang="en-US" altLang="es-E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2777" name="Shape 4"/>
          <p:cNvSpPr/>
          <p:nvPr/>
        </p:nvSpPr>
        <p:spPr>
          <a:xfrm>
            <a:off x="4067175" y="261938"/>
            <a:ext cx="4721225" cy="1031875"/>
          </a:xfrm>
          <a:prstGeom prst="roundRect">
            <a:avLst>
              <a:gd name="adj" fmla="val 2435"/>
            </a:avLst>
          </a:prstGeom>
          <a:solidFill>
            <a:srgbClr val="404040"/>
          </a:solidFill>
          <a:ln w="9525">
            <a:noFill/>
          </a:ln>
        </p:spPr>
        <p:txBody>
          <a:bodyPr/>
          <a:lstStyle/>
          <a:p>
            <a:pPr algn="ctr" eaLnBrk="1" hangingPunct="1">
              <a:buNone/>
            </a:pPr>
            <a:r>
              <a:rPr lang="es-CO" altLang="es-E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Facilitador – Actores y el rol de las preguntas</a:t>
            </a:r>
            <a:endParaRPr lang="es-CO" altLang="es-ES" sz="32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32778" name="Imagen 5"/>
          <p:cNvPicPr>
            <a:picLocks noChangeAspect="1"/>
          </p:cNvPicPr>
          <p:nvPr/>
        </p:nvPicPr>
        <p:blipFill>
          <a:blip r:embed="rId4"/>
          <a:srcRect l="26688" t="29829" r="12277" b="8772"/>
          <a:stretch>
            <a:fillRect/>
          </a:stretch>
        </p:blipFill>
        <p:spPr>
          <a:xfrm>
            <a:off x="3743325" y="1558925"/>
            <a:ext cx="5297488" cy="303371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644775" cy="5143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4819" name="Text 0"/>
          <p:cNvSpPr/>
          <p:nvPr/>
        </p:nvSpPr>
        <p:spPr>
          <a:xfrm>
            <a:off x="3940175" y="173038"/>
            <a:ext cx="3646488" cy="61277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/>
          <a:lstStyle/>
          <a:p>
            <a:pPr eaLnBrk="1" hangingPunct="1">
              <a:lnSpc>
                <a:spcPct val="104000"/>
              </a:lnSpc>
              <a:buNone/>
            </a:pPr>
            <a:r>
              <a:rPr lang="en-US" altLang="es-ES" sz="4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Recomendaciones</a:t>
            </a:r>
            <a:endParaRPr lang="en-US" altLang="es-ES" sz="4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4820" name="Text 1"/>
          <p:cNvSpPr/>
          <p:nvPr/>
        </p:nvSpPr>
        <p:spPr>
          <a:xfrm>
            <a:off x="3454400" y="738188"/>
            <a:ext cx="5051425" cy="7270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pPr algn="just" eaLnBrk="1" hangingPunct="1">
              <a:lnSpc>
                <a:spcPct val="127000"/>
              </a:lnSpc>
              <a:buNone/>
            </a:pPr>
            <a:r>
              <a:rPr lang="en-US" altLang="es-E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s-E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Actividades minimas antes de un Encuentro</a:t>
            </a:r>
            <a:endParaRPr lang="en-US" altLang="es-E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4821" name="Shape 2"/>
          <p:cNvSpPr/>
          <p:nvPr/>
        </p:nvSpPr>
        <p:spPr>
          <a:xfrm>
            <a:off x="3925888" y="1654175"/>
            <a:ext cx="4792662" cy="998538"/>
          </a:xfrm>
          <a:prstGeom prst="roundRect">
            <a:avLst>
              <a:gd name="adj" fmla="val 8634"/>
            </a:avLst>
          </a:prstGeom>
          <a:solidFill>
            <a:srgbClr val="212121"/>
          </a:solidFill>
          <a:ln w="14288" cap="flat" cmpd="sng">
            <a:solidFill>
              <a:srgbClr val="595959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pPr algn="just" eaLnBrk="1" hangingPunct="1">
              <a:buNone/>
            </a:pPr>
            <a:r>
              <a:rPr lang="es-ES" altLang="x-none" dirty="0">
                <a:solidFill>
                  <a:schemeClr val="bg1"/>
                </a:solidFill>
                <a:latin typeface="Calibri" panose="020F0502020204030204" pitchFamily="34" charset="0"/>
              </a:rPr>
              <a:t>Jornadas de acompañamiento y preparación entre las partes por separado para consultar su visión sobre el delito, necesidades e intere</a:t>
            </a:r>
            <a:r>
              <a:rPr lang="es-ES" altLang="x-none" dirty="0">
                <a:latin typeface="Calibri" panose="020F0502020204030204" pitchFamily="34" charset="0"/>
              </a:rPr>
              <a:t>ses.</a:t>
            </a:r>
          </a:p>
        </p:txBody>
      </p:sp>
      <p:sp>
        <p:nvSpPr>
          <p:cNvPr id="34822" name="Shape 3"/>
          <p:cNvSpPr/>
          <p:nvPr/>
        </p:nvSpPr>
        <p:spPr>
          <a:xfrm>
            <a:off x="3911600" y="1857375"/>
            <a:ext cx="57150" cy="795338"/>
          </a:xfrm>
          <a:prstGeom prst="roundRect">
            <a:avLst>
              <a:gd name="adj" fmla="val 33486"/>
            </a:avLst>
          </a:prstGeom>
          <a:solidFill>
            <a:srgbClr val="DCFF50"/>
          </a:solidFill>
          <a:ln w="9525">
            <a:noFill/>
          </a:ln>
        </p:spPr>
        <p:txBody>
          <a:bodyPr/>
          <a:lstStyle/>
          <a:p>
            <a:pPr eaLnBrk="1" hangingPunct="1">
              <a:buNone/>
            </a:pPr>
            <a:endParaRPr lang="es-CO" altLang="x-none" dirty="0">
              <a:latin typeface="Calibri" panose="020F0502020204030204" pitchFamily="34" charset="0"/>
            </a:endParaRPr>
          </a:p>
        </p:txBody>
      </p:sp>
      <p:sp>
        <p:nvSpPr>
          <p:cNvPr id="34823" name="Text 4"/>
          <p:cNvSpPr/>
          <p:nvPr/>
        </p:nvSpPr>
        <p:spPr>
          <a:xfrm>
            <a:off x="4110038" y="2000250"/>
            <a:ext cx="2486025" cy="19843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/>
          <a:lstStyle/>
          <a:p>
            <a:pPr eaLnBrk="1" hangingPunct="1">
              <a:lnSpc>
                <a:spcPct val="104000"/>
              </a:lnSpc>
              <a:buNone/>
            </a:pPr>
            <a:endParaRPr lang="en-US" altLang="es-E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4824" name="Text 5"/>
          <p:cNvSpPr/>
          <p:nvPr/>
        </p:nvSpPr>
        <p:spPr>
          <a:xfrm>
            <a:off x="4110038" y="2268538"/>
            <a:ext cx="4395787" cy="2413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/>
          <a:lstStyle/>
          <a:p>
            <a:pPr eaLnBrk="1" hangingPunct="1">
              <a:lnSpc>
                <a:spcPct val="127000"/>
              </a:lnSpc>
              <a:buNone/>
            </a:pPr>
            <a:endParaRPr lang="en-US" altLang="es-ES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4825" name="Shape 6"/>
          <p:cNvSpPr/>
          <p:nvPr/>
        </p:nvSpPr>
        <p:spPr>
          <a:xfrm>
            <a:off x="3925888" y="2767013"/>
            <a:ext cx="4792662" cy="1036637"/>
          </a:xfrm>
          <a:prstGeom prst="roundRect">
            <a:avLst>
              <a:gd name="adj" fmla="val 6616"/>
            </a:avLst>
          </a:prstGeom>
          <a:solidFill>
            <a:srgbClr val="212121"/>
          </a:solidFill>
          <a:ln w="14288" cap="flat" cmpd="sng">
            <a:solidFill>
              <a:srgbClr val="595959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pPr algn="just" eaLnBrk="1" hangingPunct="1">
              <a:buNone/>
            </a:pPr>
            <a:r>
              <a:rPr lang="es-ES" altLang="x-none" dirty="0">
                <a:solidFill>
                  <a:schemeClr val="bg1"/>
                </a:solidFill>
                <a:latin typeface="Calibri" panose="020F0502020204030204" pitchFamily="34" charset="0"/>
              </a:rPr>
              <a:t>Preparar a las partes antes de la práctica formal, valorar posibles riesgos, elegir la práctica aplicable.</a:t>
            </a:r>
          </a:p>
          <a:p>
            <a:pPr algn="just" eaLnBrk="1" hangingPunct="1">
              <a:buNone/>
            </a:pPr>
            <a:endParaRPr lang="es-ES" altLang="x-none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4826" name="Shape 7"/>
          <p:cNvSpPr/>
          <p:nvPr/>
        </p:nvSpPr>
        <p:spPr>
          <a:xfrm>
            <a:off x="3911600" y="2767013"/>
            <a:ext cx="57150" cy="1036637"/>
          </a:xfrm>
          <a:prstGeom prst="roundRect">
            <a:avLst>
              <a:gd name="adj" fmla="val 33486"/>
            </a:avLst>
          </a:prstGeom>
          <a:solidFill>
            <a:srgbClr val="DCFF50"/>
          </a:solidFill>
          <a:ln w="9525">
            <a:noFill/>
          </a:ln>
        </p:spPr>
        <p:txBody>
          <a:bodyPr/>
          <a:lstStyle/>
          <a:p>
            <a:pPr eaLnBrk="1" hangingPunct="1">
              <a:buNone/>
            </a:pPr>
            <a:endParaRPr lang="es-CO" altLang="x-none" dirty="0">
              <a:latin typeface="Calibri" panose="020F0502020204030204" pitchFamily="34" charset="0"/>
            </a:endParaRPr>
          </a:p>
        </p:txBody>
      </p:sp>
      <p:sp>
        <p:nvSpPr>
          <p:cNvPr id="34827" name="Text 8"/>
          <p:cNvSpPr/>
          <p:nvPr/>
        </p:nvSpPr>
        <p:spPr>
          <a:xfrm>
            <a:off x="4110038" y="2908300"/>
            <a:ext cx="2582862" cy="2000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/>
          <a:lstStyle/>
          <a:p>
            <a:pPr eaLnBrk="1" hangingPunct="1">
              <a:lnSpc>
                <a:spcPct val="104000"/>
              </a:lnSpc>
              <a:buNone/>
            </a:pPr>
            <a:endParaRPr lang="en-US" altLang="es-E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4828" name="Text 9"/>
          <p:cNvSpPr/>
          <p:nvPr/>
        </p:nvSpPr>
        <p:spPr>
          <a:xfrm>
            <a:off x="4110038" y="3176588"/>
            <a:ext cx="4395787" cy="67151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pPr eaLnBrk="1" hangingPunct="1">
              <a:lnSpc>
                <a:spcPct val="127000"/>
              </a:lnSpc>
              <a:buNone/>
            </a:pPr>
            <a:endParaRPr lang="en-US" altLang="es-ES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0732" name="Shape 10"/>
          <p:cNvSpPr>
            <a:spLocks noChangeArrowheads="1"/>
          </p:cNvSpPr>
          <p:nvPr/>
        </p:nvSpPr>
        <p:spPr bwMode="auto">
          <a:xfrm>
            <a:off x="3925888" y="3917950"/>
            <a:ext cx="4792663" cy="1052513"/>
          </a:xfrm>
          <a:prstGeom prst="roundRect">
            <a:avLst>
              <a:gd name="adj" fmla="val 8634"/>
            </a:avLst>
          </a:prstGeom>
          <a:solidFill>
            <a:srgbClr val="212121"/>
          </a:solidFill>
          <a:ln w="14288">
            <a:solidFill>
              <a:srgbClr val="595959"/>
            </a:solidFill>
            <a:round/>
          </a:ln>
        </p:spPr>
        <p:txBody>
          <a:bodyPr/>
          <a:lstStyle/>
          <a:p>
            <a:pPr algn="just" eaLnBrk="1" hangingPunct="1">
              <a:buNone/>
            </a:pPr>
            <a:r>
              <a:rPr lang="es-CO" altLang="es-ES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Recordar al inicio que la participación es voluntaria</a:t>
            </a:r>
          </a:p>
          <a:p>
            <a:pPr algn="just" eaLnBrk="1" hangingPunct="1">
              <a:buFont typeface="Arial" panose="020B0604020202020204" pitchFamily="34" charset="0"/>
              <a:buChar char="•"/>
            </a:pPr>
            <a:endParaRPr lang="es-CO" altLang="es-ES" sz="15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 eaLnBrk="1" hangingPunct="1">
              <a:buNone/>
            </a:pPr>
            <a:r>
              <a:rPr lang="es-CO" altLang="es-ES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Antes del encuentro, se debe recordar el objetivo y la razón por la cual las partes quieren participar</a:t>
            </a:r>
            <a:r>
              <a:rPr lang="es-CO" altLang="es-ES" sz="1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.</a:t>
            </a:r>
          </a:p>
          <a:p>
            <a:pPr algn="just" eaLnBrk="1" hangingPunct="1">
              <a:buNone/>
            </a:pPr>
            <a:endParaRPr lang="es-CO" altLang="es-ES" sz="1500" dirty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4830" name="Shape 11"/>
          <p:cNvSpPr/>
          <p:nvPr/>
        </p:nvSpPr>
        <p:spPr>
          <a:xfrm>
            <a:off x="3911600" y="3917950"/>
            <a:ext cx="57150" cy="795338"/>
          </a:xfrm>
          <a:prstGeom prst="roundRect">
            <a:avLst>
              <a:gd name="adj" fmla="val 33486"/>
            </a:avLst>
          </a:prstGeom>
          <a:solidFill>
            <a:srgbClr val="DCFF50"/>
          </a:solidFill>
          <a:ln w="9525">
            <a:noFill/>
          </a:ln>
        </p:spPr>
        <p:txBody>
          <a:bodyPr/>
          <a:lstStyle/>
          <a:p>
            <a:pPr eaLnBrk="1" hangingPunct="1">
              <a:buNone/>
            </a:pPr>
            <a:endParaRPr lang="es-CO" altLang="x-none" dirty="0">
              <a:latin typeface="Calibri" panose="020F0502020204030204" pitchFamily="34" charset="0"/>
            </a:endParaRPr>
          </a:p>
        </p:txBody>
      </p:sp>
      <p:sp>
        <p:nvSpPr>
          <p:cNvPr id="34831" name="Text 12"/>
          <p:cNvSpPr/>
          <p:nvPr/>
        </p:nvSpPr>
        <p:spPr>
          <a:xfrm>
            <a:off x="4110038" y="4060825"/>
            <a:ext cx="2200275" cy="19843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/>
          <a:lstStyle/>
          <a:p>
            <a:pPr eaLnBrk="1" hangingPunct="1">
              <a:lnSpc>
                <a:spcPct val="104000"/>
              </a:lnSpc>
              <a:buNone/>
            </a:pPr>
            <a:endParaRPr lang="en-US" altLang="es-E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4832" name="Text 13"/>
          <p:cNvSpPr/>
          <p:nvPr/>
        </p:nvSpPr>
        <p:spPr>
          <a:xfrm>
            <a:off x="4110038" y="4329113"/>
            <a:ext cx="4395787" cy="2413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/>
          <a:lstStyle/>
          <a:p>
            <a:pPr eaLnBrk="1" hangingPunct="1">
              <a:lnSpc>
                <a:spcPct val="127000"/>
              </a:lnSpc>
              <a:buNone/>
            </a:pPr>
            <a:endParaRPr lang="en-US" altLang="es-E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34833" name="Google Shape;800;p43"/>
          <p:cNvGrpSpPr/>
          <p:nvPr/>
        </p:nvGrpSpPr>
        <p:grpSpPr>
          <a:xfrm flipH="1">
            <a:off x="728663" y="830263"/>
            <a:ext cx="1720850" cy="3506787"/>
            <a:chOff x="-324085" y="484223"/>
            <a:chExt cx="744321" cy="1476334"/>
          </a:xfrm>
        </p:grpSpPr>
        <p:sp>
          <p:nvSpPr>
            <p:cNvPr id="3" name="Google Shape;801;p43"/>
            <p:cNvSpPr/>
            <p:nvPr/>
          </p:nvSpPr>
          <p:spPr>
            <a:xfrm>
              <a:off x="-180369" y="587863"/>
              <a:ext cx="446232" cy="307695"/>
            </a:xfrm>
            <a:custGeom>
              <a:avLst/>
              <a:gdLst/>
              <a:ahLst/>
              <a:cxnLst/>
              <a:rect l="l" t="t" r="r" b="b"/>
              <a:pathLst>
                <a:path w="5946" h="4100" extrusionOk="0">
                  <a:moveTo>
                    <a:pt x="2724" y="1"/>
                  </a:moveTo>
                  <a:cubicBezTo>
                    <a:pt x="2357" y="1"/>
                    <a:pt x="1982" y="83"/>
                    <a:pt x="1621" y="272"/>
                  </a:cubicBezTo>
                  <a:cubicBezTo>
                    <a:pt x="1621" y="272"/>
                    <a:pt x="145" y="629"/>
                    <a:pt x="50" y="2403"/>
                  </a:cubicBezTo>
                  <a:cubicBezTo>
                    <a:pt x="0" y="3429"/>
                    <a:pt x="994" y="4099"/>
                    <a:pt x="1986" y="4099"/>
                  </a:cubicBezTo>
                  <a:cubicBezTo>
                    <a:pt x="2432" y="4099"/>
                    <a:pt x="2878" y="3964"/>
                    <a:pt x="3229" y="3665"/>
                  </a:cubicBezTo>
                  <a:cubicBezTo>
                    <a:pt x="3229" y="3665"/>
                    <a:pt x="3408" y="3798"/>
                    <a:pt x="3708" y="3798"/>
                  </a:cubicBezTo>
                  <a:cubicBezTo>
                    <a:pt x="4054" y="3798"/>
                    <a:pt x="4559" y="3621"/>
                    <a:pt x="5134" y="2855"/>
                  </a:cubicBezTo>
                  <a:cubicBezTo>
                    <a:pt x="5946" y="1750"/>
                    <a:pt x="4418" y="1"/>
                    <a:pt x="272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es-CO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4835" name="Google Shape;802;p43"/>
            <p:cNvSpPr/>
            <p:nvPr/>
          </p:nvSpPr>
          <p:spPr>
            <a:xfrm>
              <a:off x="-100068" y="647901"/>
              <a:ext cx="309046" cy="328033"/>
            </a:xfrm>
            <a:custGeom>
              <a:avLst/>
              <a:gdLst/>
              <a:ahLst/>
              <a:cxnLst/>
              <a:rect l="0" t="0" r="0" b="0"/>
              <a:pathLst>
                <a:path w="4118" h="4371">
                  <a:moveTo>
                    <a:pt x="2071" y="1"/>
                  </a:moveTo>
                  <a:cubicBezTo>
                    <a:pt x="1036" y="1"/>
                    <a:pt x="1" y="751"/>
                    <a:pt x="39" y="1900"/>
                  </a:cubicBezTo>
                  <a:cubicBezTo>
                    <a:pt x="39" y="1900"/>
                    <a:pt x="313" y="4210"/>
                    <a:pt x="2111" y="4365"/>
                  </a:cubicBezTo>
                  <a:cubicBezTo>
                    <a:pt x="2152" y="4368"/>
                    <a:pt x="2193" y="4370"/>
                    <a:pt x="2232" y="4370"/>
                  </a:cubicBezTo>
                  <a:cubicBezTo>
                    <a:pt x="4118" y="4370"/>
                    <a:pt x="3979" y="558"/>
                    <a:pt x="2778" y="126"/>
                  </a:cubicBezTo>
                  <a:cubicBezTo>
                    <a:pt x="2551" y="41"/>
                    <a:pt x="2311" y="1"/>
                    <a:pt x="2071" y="1"/>
                  </a:cubicBezTo>
                  <a:close/>
                </a:path>
              </a:pathLst>
            </a:custGeom>
            <a:solidFill>
              <a:srgbClr val="E0A291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s-ES" altLang="en-US"/>
            </a:p>
          </p:txBody>
        </p:sp>
        <p:sp>
          <p:nvSpPr>
            <p:cNvPr id="34836" name="Google Shape;803;p43"/>
            <p:cNvSpPr/>
            <p:nvPr/>
          </p:nvSpPr>
          <p:spPr>
            <a:xfrm>
              <a:off x="-138643" y="819760"/>
              <a:ext cx="80901" cy="77824"/>
            </a:xfrm>
            <a:custGeom>
              <a:avLst/>
              <a:gdLst/>
              <a:ahLst/>
              <a:cxnLst/>
              <a:rect l="0" t="0" r="0" b="0"/>
              <a:pathLst>
                <a:path w="1078" h="1037">
                  <a:moveTo>
                    <a:pt x="540" y="0"/>
                  </a:moveTo>
                  <a:cubicBezTo>
                    <a:pt x="448" y="0"/>
                    <a:pt x="347" y="54"/>
                    <a:pt x="244" y="206"/>
                  </a:cubicBezTo>
                  <a:cubicBezTo>
                    <a:pt x="0" y="555"/>
                    <a:pt x="299" y="1036"/>
                    <a:pt x="634" y="1036"/>
                  </a:cubicBezTo>
                  <a:cubicBezTo>
                    <a:pt x="791" y="1036"/>
                    <a:pt x="956" y="931"/>
                    <a:pt x="1077" y="658"/>
                  </a:cubicBezTo>
                  <a:lnTo>
                    <a:pt x="934" y="325"/>
                  </a:lnTo>
                  <a:cubicBezTo>
                    <a:pt x="934" y="325"/>
                    <a:pt x="766" y="0"/>
                    <a:pt x="540" y="0"/>
                  </a:cubicBezTo>
                  <a:close/>
                </a:path>
              </a:pathLst>
            </a:custGeom>
            <a:solidFill>
              <a:srgbClr val="E0A291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s-ES" altLang="en-US"/>
            </a:p>
          </p:txBody>
        </p:sp>
        <p:sp>
          <p:nvSpPr>
            <p:cNvPr id="34837" name="Google Shape;804;p43"/>
            <p:cNvSpPr/>
            <p:nvPr/>
          </p:nvSpPr>
          <p:spPr>
            <a:xfrm>
              <a:off x="-110575" y="847077"/>
              <a:ext cx="34897" cy="29269"/>
            </a:xfrm>
            <a:custGeom>
              <a:avLst/>
              <a:gdLst/>
              <a:ahLst/>
              <a:cxnLst/>
              <a:rect l="0" t="0" r="0" b="0"/>
              <a:pathLst>
                <a:path w="465" h="390">
                  <a:moveTo>
                    <a:pt x="154" y="0"/>
                  </a:moveTo>
                  <a:cubicBezTo>
                    <a:pt x="69" y="0"/>
                    <a:pt x="1" y="32"/>
                    <a:pt x="1" y="32"/>
                  </a:cubicBezTo>
                  <a:lnTo>
                    <a:pt x="60" y="163"/>
                  </a:lnTo>
                  <a:cubicBezTo>
                    <a:pt x="68" y="163"/>
                    <a:pt x="108" y="153"/>
                    <a:pt x="151" y="153"/>
                  </a:cubicBezTo>
                  <a:cubicBezTo>
                    <a:pt x="173" y="153"/>
                    <a:pt x="195" y="155"/>
                    <a:pt x="215" y="163"/>
                  </a:cubicBezTo>
                  <a:cubicBezTo>
                    <a:pt x="274" y="199"/>
                    <a:pt x="298" y="270"/>
                    <a:pt x="310" y="389"/>
                  </a:cubicBezTo>
                  <a:lnTo>
                    <a:pt x="465" y="366"/>
                  </a:lnTo>
                  <a:cubicBezTo>
                    <a:pt x="453" y="187"/>
                    <a:pt x="394" y="92"/>
                    <a:pt x="286" y="32"/>
                  </a:cubicBezTo>
                  <a:cubicBezTo>
                    <a:pt x="243" y="8"/>
                    <a:pt x="196" y="0"/>
                    <a:pt x="154" y="0"/>
                  </a:cubicBezTo>
                  <a:close/>
                </a:path>
              </a:pathLst>
            </a:custGeom>
            <a:solidFill>
              <a:srgbClr val="CD5B70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s-ES" altLang="en-US"/>
            </a:p>
          </p:txBody>
        </p:sp>
        <p:sp>
          <p:nvSpPr>
            <p:cNvPr id="34838" name="Google Shape;805;p43"/>
            <p:cNvSpPr/>
            <p:nvPr/>
          </p:nvSpPr>
          <p:spPr>
            <a:xfrm>
              <a:off x="161097" y="761974"/>
              <a:ext cx="76699" cy="78650"/>
            </a:xfrm>
            <a:custGeom>
              <a:avLst/>
              <a:gdLst/>
              <a:ahLst/>
              <a:cxnLst/>
              <a:rect l="0" t="0" r="0" b="0"/>
              <a:pathLst>
                <a:path w="1022" h="1048">
                  <a:moveTo>
                    <a:pt x="375" y="1"/>
                  </a:moveTo>
                  <a:cubicBezTo>
                    <a:pt x="87" y="1"/>
                    <a:pt x="12" y="452"/>
                    <a:pt x="12" y="452"/>
                  </a:cubicBezTo>
                  <a:lnTo>
                    <a:pt x="0" y="809"/>
                  </a:lnTo>
                  <a:cubicBezTo>
                    <a:pt x="150" y="980"/>
                    <a:pt x="295" y="1048"/>
                    <a:pt x="421" y="1048"/>
                  </a:cubicBezTo>
                  <a:cubicBezTo>
                    <a:pt x="813" y="1048"/>
                    <a:pt x="1022" y="386"/>
                    <a:pt x="643" y="107"/>
                  </a:cubicBezTo>
                  <a:cubicBezTo>
                    <a:pt x="538" y="31"/>
                    <a:pt x="449" y="1"/>
                    <a:pt x="375" y="1"/>
                  </a:cubicBezTo>
                  <a:close/>
                </a:path>
              </a:pathLst>
            </a:custGeom>
            <a:solidFill>
              <a:srgbClr val="E0A291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s-ES" altLang="en-US"/>
            </a:p>
          </p:txBody>
        </p:sp>
        <p:sp>
          <p:nvSpPr>
            <p:cNvPr id="13" name="Google Shape;806;p43"/>
            <p:cNvSpPr/>
            <p:nvPr/>
          </p:nvSpPr>
          <p:spPr>
            <a:xfrm>
              <a:off x="175356" y="787790"/>
              <a:ext cx="27768" cy="35798"/>
            </a:xfrm>
            <a:custGeom>
              <a:avLst/>
              <a:gdLst/>
              <a:ahLst/>
              <a:cxnLst/>
              <a:rect l="l" t="t" r="r" b="b"/>
              <a:pathLst>
                <a:path w="370" h="477" extrusionOk="0">
                  <a:moveTo>
                    <a:pt x="351" y="0"/>
                  </a:moveTo>
                  <a:cubicBezTo>
                    <a:pt x="307" y="0"/>
                    <a:pt x="195" y="8"/>
                    <a:pt x="108" y="96"/>
                  </a:cubicBezTo>
                  <a:cubicBezTo>
                    <a:pt x="36" y="179"/>
                    <a:pt x="1" y="310"/>
                    <a:pt x="48" y="477"/>
                  </a:cubicBezTo>
                  <a:lnTo>
                    <a:pt x="215" y="453"/>
                  </a:lnTo>
                  <a:cubicBezTo>
                    <a:pt x="179" y="334"/>
                    <a:pt x="179" y="239"/>
                    <a:pt x="227" y="191"/>
                  </a:cubicBezTo>
                  <a:cubicBezTo>
                    <a:pt x="253" y="158"/>
                    <a:pt x="291" y="151"/>
                    <a:pt x="319" y="151"/>
                  </a:cubicBezTo>
                  <a:cubicBezTo>
                    <a:pt x="341" y="151"/>
                    <a:pt x="358" y="155"/>
                    <a:pt x="358" y="155"/>
                  </a:cubicBezTo>
                  <a:lnTo>
                    <a:pt x="370" y="1"/>
                  </a:lnTo>
                  <a:cubicBezTo>
                    <a:pt x="368" y="1"/>
                    <a:pt x="361" y="0"/>
                    <a:pt x="35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es-CO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4840" name="Google Shape;807;p43"/>
            <p:cNvSpPr/>
            <p:nvPr/>
          </p:nvSpPr>
          <p:spPr>
            <a:xfrm>
              <a:off x="27963" y="801974"/>
              <a:ext cx="45629" cy="21614"/>
            </a:xfrm>
            <a:custGeom>
              <a:avLst/>
              <a:gdLst/>
              <a:ahLst/>
              <a:cxnLst/>
              <a:rect l="0" t="0" r="0" b="0"/>
              <a:pathLst>
                <a:path w="608" h="288">
                  <a:moveTo>
                    <a:pt x="389" y="1"/>
                  </a:moveTo>
                  <a:cubicBezTo>
                    <a:pt x="193" y="1"/>
                    <a:pt x="9" y="160"/>
                    <a:pt x="0" y="169"/>
                  </a:cubicBezTo>
                  <a:lnTo>
                    <a:pt x="107" y="288"/>
                  </a:lnTo>
                  <a:cubicBezTo>
                    <a:pt x="107" y="288"/>
                    <a:pt x="259" y="157"/>
                    <a:pt x="389" y="157"/>
                  </a:cubicBezTo>
                  <a:cubicBezTo>
                    <a:pt x="430" y="157"/>
                    <a:pt x="469" y="170"/>
                    <a:pt x="500" y="205"/>
                  </a:cubicBezTo>
                  <a:lnTo>
                    <a:pt x="607" y="86"/>
                  </a:lnTo>
                  <a:cubicBezTo>
                    <a:pt x="539" y="24"/>
                    <a:pt x="463" y="1"/>
                    <a:pt x="389" y="1"/>
                  </a:cubicBezTo>
                  <a:close/>
                </a:path>
              </a:pathLst>
            </a:custGeom>
            <a:solidFill>
              <a:schemeClr val="bg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es-ES" altLang="en-US"/>
            </a:p>
          </p:txBody>
        </p:sp>
        <p:sp>
          <p:nvSpPr>
            <p:cNvPr id="34841" name="Google Shape;808;p43"/>
            <p:cNvSpPr/>
            <p:nvPr/>
          </p:nvSpPr>
          <p:spPr>
            <a:xfrm>
              <a:off x="-7832" y="790916"/>
              <a:ext cx="22439" cy="22364"/>
            </a:xfrm>
            <a:custGeom>
              <a:avLst/>
              <a:gdLst/>
              <a:ahLst/>
              <a:cxnLst/>
              <a:rect l="0" t="0" r="0" b="0"/>
              <a:pathLst>
                <a:path w="299" h="298">
                  <a:moveTo>
                    <a:pt x="155" y="0"/>
                  </a:moveTo>
                  <a:cubicBezTo>
                    <a:pt x="72" y="0"/>
                    <a:pt x="1" y="72"/>
                    <a:pt x="1" y="155"/>
                  </a:cubicBezTo>
                  <a:cubicBezTo>
                    <a:pt x="1" y="238"/>
                    <a:pt x="72" y="298"/>
                    <a:pt x="155" y="298"/>
                  </a:cubicBezTo>
                  <a:cubicBezTo>
                    <a:pt x="239" y="298"/>
                    <a:pt x="298" y="238"/>
                    <a:pt x="298" y="155"/>
                  </a:cubicBezTo>
                  <a:cubicBezTo>
                    <a:pt x="298" y="72"/>
                    <a:pt x="239" y="0"/>
                    <a:pt x="155" y="0"/>
                  </a:cubicBezTo>
                  <a:close/>
                </a:path>
              </a:pathLst>
            </a:custGeom>
            <a:solidFill>
              <a:schemeClr val="tx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es-ES" altLang="en-US"/>
            </a:p>
          </p:txBody>
        </p:sp>
        <p:sp>
          <p:nvSpPr>
            <p:cNvPr id="34842" name="Google Shape;809;p43"/>
            <p:cNvSpPr/>
            <p:nvPr/>
          </p:nvSpPr>
          <p:spPr>
            <a:xfrm>
              <a:off x="106540" y="777483"/>
              <a:ext cx="22439" cy="22439"/>
            </a:xfrm>
            <a:custGeom>
              <a:avLst/>
              <a:gdLst/>
              <a:ahLst/>
              <a:cxnLst/>
              <a:rect l="0" t="0" r="0" b="0"/>
              <a:pathLst>
                <a:path w="299" h="299">
                  <a:moveTo>
                    <a:pt x="155" y="1"/>
                  </a:moveTo>
                  <a:cubicBezTo>
                    <a:pt x="72" y="1"/>
                    <a:pt x="1" y="72"/>
                    <a:pt x="1" y="155"/>
                  </a:cubicBezTo>
                  <a:cubicBezTo>
                    <a:pt x="1" y="239"/>
                    <a:pt x="72" y="298"/>
                    <a:pt x="155" y="298"/>
                  </a:cubicBezTo>
                  <a:cubicBezTo>
                    <a:pt x="227" y="298"/>
                    <a:pt x="298" y="239"/>
                    <a:pt x="298" y="155"/>
                  </a:cubicBezTo>
                  <a:cubicBezTo>
                    <a:pt x="298" y="72"/>
                    <a:pt x="227" y="1"/>
                    <a:pt x="155" y="1"/>
                  </a:cubicBezTo>
                  <a:close/>
                </a:path>
              </a:pathLst>
            </a:custGeom>
            <a:solidFill>
              <a:schemeClr val="tx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es-ES" altLang="en-US"/>
            </a:p>
          </p:txBody>
        </p:sp>
        <p:sp>
          <p:nvSpPr>
            <p:cNvPr id="34843" name="Google Shape;810;p43"/>
            <p:cNvSpPr/>
            <p:nvPr/>
          </p:nvSpPr>
          <p:spPr>
            <a:xfrm>
              <a:off x="55655" y="814582"/>
              <a:ext cx="29569" cy="53734"/>
            </a:xfrm>
            <a:custGeom>
              <a:avLst/>
              <a:gdLst/>
              <a:ahLst/>
              <a:cxnLst/>
              <a:rect l="0" t="0" r="0" b="0"/>
              <a:pathLst>
                <a:path w="394" h="716">
                  <a:moveTo>
                    <a:pt x="119" y="1"/>
                  </a:moveTo>
                  <a:lnTo>
                    <a:pt x="0" y="72"/>
                  </a:lnTo>
                  <a:cubicBezTo>
                    <a:pt x="107" y="239"/>
                    <a:pt x="226" y="453"/>
                    <a:pt x="238" y="489"/>
                  </a:cubicBezTo>
                  <a:cubicBezTo>
                    <a:pt x="238" y="525"/>
                    <a:pt x="131" y="549"/>
                    <a:pt x="48" y="572"/>
                  </a:cubicBezTo>
                  <a:lnTo>
                    <a:pt x="60" y="715"/>
                  </a:lnTo>
                  <a:cubicBezTo>
                    <a:pt x="95" y="715"/>
                    <a:pt x="393" y="691"/>
                    <a:pt x="393" y="489"/>
                  </a:cubicBezTo>
                  <a:cubicBezTo>
                    <a:pt x="393" y="453"/>
                    <a:pt x="298" y="275"/>
                    <a:pt x="119" y="1"/>
                  </a:cubicBezTo>
                  <a:close/>
                </a:path>
              </a:pathLst>
            </a:custGeom>
            <a:solidFill>
              <a:schemeClr val="tx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es-ES" altLang="en-US"/>
            </a:p>
          </p:txBody>
        </p:sp>
        <p:sp>
          <p:nvSpPr>
            <p:cNvPr id="34844" name="Google Shape;811;p43"/>
            <p:cNvSpPr/>
            <p:nvPr/>
          </p:nvSpPr>
          <p:spPr>
            <a:xfrm>
              <a:off x="-39955" y="854807"/>
              <a:ext cx="53659" cy="53734"/>
            </a:xfrm>
            <a:custGeom>
              <a:avLst/>
              <a:gdLst/>
              <a:ahLst/>
              <a:cxnLst/>
              <a:rect l="0" t="0" r="0" b="0"/>
              <a:pathLst>
                <a:path w="715" h="716">
                  <a:moveTo>
                    <a:pt x="357" y="1"/>
                  </a:moveTo>
                  <a:cubicBezTo>
                    <a:pt x="155" y="1"/>
                    <a:pt x="0" y="155"/>
                    <a:pt x="0" y="358"/>
                  </a:cubicBezTo>
                  <a:cubicBezTo>
                    <a:pt x="0" y="560"/>
                    <a:pt x="155" y="715"/>
                    <a:pt x="357" y="715"/>
                  </a:cubicBezTo>
                  <a:cubicBezTo>
                    <a:pt x="548" y="715"/>
                    <a:pt x="715" y="560"/>
                    <a:pt x="715" y="358"/>
                  </a:cubicBezTo>
                  <a:cubicBezTo>
                    <a:pt x="715" y="155"/>
                    <a:pt x="548" y="1"/>
                    <a:pt x="357" y="1"/>
                  </a:cubicBezTo>
                  <a:close/>
                </a:path>
              </a:pathLst>
            </a:custGeom>
            <a:solidFill>
              <a:srgbClr val="DA8C87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s-ES" altLang="en-US"/>
            </a:p>
          </p:txBody>
        </p:sp>
        <p:sp>
          <p:nvSpPr>
            <p:cNvPr id="34845" name="Google Shape;812;p43"/>
            <p:cNvSpPr/>
            <p:nvPr/>
          </p:nvSpPr>
          <p:spPr>
            <a:xfrm>
              <a:off x="95806" y="839648"/>
              <a:ext cx="53734" cy="53659"/>
            </a:xfrm>
            <a:custGeom>
              <a:avLst/>
              <a:gdLst/>
              <a:ahLst/>
              <a:cxnLst/>
              <a:rect l="0" t="0" r="0" b="0"/>
              <a:pathLst>
                <a:path w="716" h="715">
                  <a:moveTo>
                    <a:pt x="358" y="0"/>
                  </a:moveTo>
                  <a:cubicBezTo>
                    <a:pt x="168" y="0"/>
                    <a:pt x="1" y="155"/>
                    <a:pt x="1" y="357"/>
                  </a:cubicBezTo>
                  <a:cubicBezTo>
                    <a:pt x="1" y="548"/>
                    <a:pt x="168" y="715"/>
                    <a:pt x="358" y="715"/>
                  </a:cubicBezTo>
                  <a:cubicBezTo>
                    <a:pt x="561" y="715"/>
                    <a:pt x="715" y="548"/>
                    <a:pt x="715" y="357"/>
                  </a:cubicBezTo>
                  <a:cubicBezTo>
                    <a:pt x="715" y="155"/>
                    <a:pt x="561" y="0"/>
                    <a:pt x="358" y="0"/>
                  </a:cubicBezTo>
                  <a:close/>
                </a:path>
              </a:pathLst>
            </a:custGeom>
            <a:solidFill>
              <a:srgbClr val="DA8C87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s-ES" altLang="en-US"/>
            </a:p>
          </p:txBody>
        </p:sp>
        <p:sp>
          <p:nvSpPr>
            <p:cNvPr id="34846" name="Google Shape;813;p43"/>
            <p:cNvSpPr/>
            <p:nvPr/>
          </p:nvSpPr>
          <p:spPr>
            <a:xfrm>
              <a:off x="-53389" y="773681"/>
              <a:ext cx="92083" cy="90132"/>
            </a:xfrm>
            <a:custGeom>
              <a:avLst/>
              <a:gdLst/>
              <a:ahLst/>
              <a:cxnLst/>
              <a:rect l="0" t="0" r="0" b="0"/>
              <a:pathLst>
                <a:path w="1227" h="1201">
                  <a:moveTo>
                    <a:pt x="620" y="165"/>
                  </a:moveTo>
                  <a:cubicBezTo>
                    <a:pt x="846" y="165"/>
                    <a:pt x="1025" y="308"/>
                    <a:pt x="1072" y="534"/>
                  </a:cubicBezTo>
                  <a:cubicBezTo>
                    <a:pt x="1096" y="653"/>
                    <a:pt x="1072" y="772"/>
                    <a:pt x="989" y="879"/>
                  </a:cubicBezTo>
                  <a:cubicBezTo>
                    <a:pt x="917" y="963"/>
                    <a:pt x="810" y="1034"/>
                    <a:pt x="691" y="1058"/>
                  </a:cubicBezTo>
                  <a:cubicBezTo>
                    <a:pt x="670" y="1061"/>
                    <a:pt x="648" y="1062"/>
                    <a:pt x="627" y="1062"/>
                  </a:cubicBezTo>
                  <a:cubicBezTo>
                    <a:pt x="404" y="1062"/>
                    <a:pt x="212" y="894"/>
                    <a:pt x="179" y="677"/>
                  </a:cubicBezTo>
                  <a:cubicBezTo>
                    <a:pt x="144" y="558"/>
                    <a:pt x="179" y="439"/>
                    <a:pt x="251" y="343"/>
                  </a:cubicBezTo>
                  <a:cubicBezTo>
                    <a:pt x="322" y="248"/>
                    <a:pt x="429" y="177"/>
                    <a:pt x="548" y="165"/>
                  </a:cubicBezTo>
                  <a:lnTo>
                    <a:pt x="620" y="165"/>
                  </a:lnTo>
                  <a:close/>
                  <a:moveTo>
                    <a:pt x="620" y="1"/>
                  </a:moveTo>
                  <a:cubicBezTo>
                    <a:pt x="584" y="1"/>
                    <a:pt x="549" y="4"/>
                    <a:pt x="513" y="10"/>
                  </a:cubicBezTo>
                  <a:cubicBezTo>
                    <a:pt x="370" y="22"/>
                    <a:pt x="227" y="117"/>
                    <a:pt x="132" y="248"/>
                  </a:cubicBezTo>
                  <a:cubicBezTo>
                    <a:pt x="36" y="379"/>
                    <a:pt x="1" y="534"/>
                    <a:pt x="24" y="701"/>
                  </a:cubicBezTo>
                  <a:cubicBezTo>
                    <a:pt x="72" y="998"/>
                    <a:pt x="322" y="1201"/>
                    <a:pt x="620" y="1201"/>
                  </a:cubicBezTo>
                  <a:cubicBezTo>
                    <a:pt x="655" y="1201"/>
                    <a:pt x="679" y="1201"/>
                    <a:pt x="715" y="1189"/>
                  </a:cubicBezTo>
                  <a:cubicBezTo>
                    <a:pt x="858" y="1177"/>
                    <a:pt x="1013" y="1082"/>
                    <a:pt x="1096" y="951"/>
                  </a:cubicBezTo>
                  <a:cubicBezTo>
                    <a:pt x="1191" y="820"/>
                    <a:pt x="1227" y="665"/>
                    <a:pt x="1203" y="498"/>
                  </a:cubicBezTo>
                  <a:cubicBezTo>
                    <a:pt x="1161" y="212"/>
                    <a:pt x="910" y="1"/>
                    <a:pt x="620" y="1"/>
                  </a:cubicBezTo>
                  <a:close/>
                </a:path>
              </a:pathLst>
            </a:custGeom>
            <a:solidFill>
              <a:schemeClr val="bg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es-ES" altLang="en-US"/>
            </a:p>
          </p:txBody>
        </p:sp>
        <p:sp>
          <p:nvSpPr>
            <p:cNvPr id="34847" name="Google Shape;814;p43"/>
            <p:cNvSpPr/>
            <p:nvPr/>
          </p:nvSpPr>
          <p:spPr>
            <a:xfrm>
              <a:off x="61884" y="754919"/>
              <a:ext cx="94785" cy="90132"/>
            </a:xfrm>
            <a:custGeom>
              <a:avLst/>
              <a:gdLst/>
              <a:ahLst/>
              <a:cxnLst/>
              <a:rect l="0" t="0" r="0" b="0"/>
              <a:pathLst>
                <a:path w="1263" h="1201">
                  <a:moveTo>
                    <a:pt x="620" y="141"/>
                  </a:moveTo>
                  <a:cubicBezTo>
                    <a:pt x="846" y="141"/>
                    <a:pt x="1024" y="308"/>
                    <a:pt x="1072" y="510"/>
                  </a:cubicBezTo>
                  <a:cubicBezTo>
                    <a:pt x="1108" y="772"/>
                    <a:pt x="953" y="986"/>
                    <a:pt x="691" y="1034"/>
                  </a:cubicBezTo>
                  <a:cubicBezTo>
                    <a:pt x="664" y="1039"/>
                    <a:pt x="637" y="1042"/>
                    <a:pt x="610" y="1042"/>
                  </a:cubicBezTo>
                  <a:cubicBezTo>
                    <a:pt x="394" y="1042"/>
                    <a:pt x="211" y="877"/>
                    <a:pt x="179" y="665"/>
                  </a:cubicBezTo>
                  <a:cubicBezTo>
                    <a:pt x="143" y="546"/>
                    <a:pt x="179" y="427"/>
                    <a:pt x="251" y="320"/>
                  </a:cubicBezTo>
                  <a:cubicBezTo>
                    <a:pt x="322" y="236"/>
                    <a:pt x="429" y="153"/>
                    <a:pt x="548" y="141"/>
                  </a:cubicBezTo>
                  <a:lnTo>
                    <a:pt x="620" y="141"/>
                  </a:lnTo>
                  <a:close/>
                  <a:moveTo>
                    <a:pt x="616" y="1"/>
                  </a:moveTo>
                  <a:cubicBezTo>
                    <a:pt x="582" y="1"/>
                    <a:pt x="547" y="4"/>
                    <a:pt x="513" y="10"/>
                  </a:cubicBezTo>
                  <a:cubicBezTo>
                    <a:pt x="370" y="22"/>
                    <a:pt x="215" y="105"/>
                    <a:pt x="132" y="248"/>
                  </a:cubicBezTo>
                  <a:cubicBezTo>
                    <a:pt x="36" y="379"/>
                    <a:pt x="1" y="534"/>
                    <a:pt x="24" y="689"/>
                  </a:cubicBezTo>
                  <a:cubicBezTo>
                    <a:pt x="72" y="986"/>
                    <a:pt x="322" y="1201"/>
                    <a:pt x="620" y="1201"/>
                  </a:cubicBezTo>
                  <a:cubicBezTo>
                    <a:pt x="643" y="1201"/>
                    <a:pt x="679" y="1201"/>
                    <a:pt x="715" y="1189"/>
                  </a:cubicBezTo>
                  <a:cubicBezTo>
                    <a:pt x="1036" y="1141"/>
                    <a:pt x="1263" y="832"/>
                    <a:pt x="1203" y="498"/>
                  </a:cubicBezTo>
                  <a:cubicBezTo>
                    <a:pt x="1160" y="221"/>
                    <a:pt x="908" y="1"/>
                    <a:pt x="616" y="1"/>
                  </a:cubicBezTo>
                  <a:close/>
                </a:path>
              </a:pathLst>
            </a:custGeom>
            <a:solidFill>
              <a:schemeClr val="bg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es-ES" altLang="en-US"/>
            </a:p>
          </p:txBody>
        </p:sp>
        <p:sp>
          <p:nvSpPr>
            <p:cNvPr id="34848" name="Google Shape;815;p43"/>
            <p:cNvSpPr/>
            <p:nvPr/>
          </p:nvSpPr>
          <p:spPr>
            <a:xfrm>
              <a:off x="-292865" y="922950"/>
              <a:ext cx="656816" cy="931415"/>
            </a:xfrm>
            <a:custGeom>
              <a:avLst/>
              <a:gdLst/>
              <a:ahLst/>
              <a:cxnLst/>
              <a:rect l="0" t="0" r="0" b="0"/>
              <a:pathLst>
                <a:path w="8752" h="12411">
                  <a:moveTo>
                    <a:pt x="5120" y="1"/>
                  </a:moveTo>
                  <a:cubicBezTo>
                    <a:pt x="4615" y="1"/>
                    <a:pt x="3442" y="283"/>
                    <a:pt x="3442" y="283"/>
                  </a:cubicBezTo>
                  <a:cubicBezTo>
                    <a:pt x="3442" y="283"/>
                    <a:pt x="3632" y="2403"/>
                    <a:pt x="3382" y="2665"/>
                  </a:cubicBezTo>
                  <a:cubicBezTo>
                    <a:pt x="3132" y="2938"/>
                    <a:pt x="703" y="2760"/>
                    <a:pt x="644" y="3069"/>
                  </a:cubicBezTo>
                  <a:cubicBezTo>
                    <a:pt x="584" y="3379"/>
                    <a:pt x="1" y="11606"/>
                    <a:pt x="608" y="12059"/>
                  </a:cubicBezTo>
                  <a:cubicBezTo>
                    <a:pt x="959" y="12311"/>
                    <a:pt x="3295" y="12411"/>
                    <a:pt x="5282" y="12411"/>
                  </a:cubicBezTo>
                  <a:cubicBezTo>
                    <a:pt x="6662" y="12411"/>
                    <a:pt x="7874" y="12363"/>
                    <a:pt x="8133" y="12285"/>
                  </a:cubicBezTo>
                  <a:cubicBezTo>
                    <a:pt x="8752" y="12082"/>
                    <a:pt x="8549" y="4570"/>
                    <a:pt x="7133" y="3236"/>
                  </a:cubicBezTo>
                  <a:cubicBezTo>
                    <a:pt x="6442" y="2593"/>
                    <a:pt x="5668" y="2831"/>
                    <a:pt x="5478" y="2641"/>
                  </a:cubicBezTo>
                  <a:cubicBezTo>
                    <a:pt x="5287" y="2438"/>
                    <a:pt x="5299" y="521"/>
                    <a:pt x="5347" y="81"/>
                  </a:cubicBezTo>
                  <a:cubicBezTo>
                    <a:pt x="5352" y="23"/>
                    <a:pt x="5263" y="1"/>
                    <a:pt x="5120" y="1"/>
                  </a:cubicBezTo>
                  <a:close/>
                </a:path>
              </a:pathLst>
            </a:custGeom>
            <a:solidFill>
              <a:srgbClr val="E0A291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s-ES" altLang="en-US"/>
            </a:p>
          </p:txBody>
        </p:sp>
        <p:sp>
          <p:nvSpPr>
            <p:cNvPr id="34849" name="Google Shape;816;p43"/>
            <p:cNvSpPr/>
            <p:nvPr/>
          </p:nvSpPr>
          <p:spPr>
            <a:xfrm>
              <a:off x="1096" y="954020"/>
              <a:ext cx="99288" cy="30469"/>
            </a:xfrm>
            <a:custGeom>
              <a:avLst/>
              <a:gdLst/>
              <a:ahLst/>
              <a:cxnLst/>
              <a:rect l="0" t="0" r="0" b="0"/>
              <a:pathLst>
                <a:path w="1323" h="406">
                  <a:moveTo>
                    <a:pt x="96" y="0"/>
                  </a:moveTo>
                  <a:lnTo>
                    <a:pt x="1" y="119"/>
                  </a:lnTo>
                  <a:cubicBezTo>
                    <a:pt x="13" y="143"/>
                    <a:pt x="370" y="405"/>
                    <a:pt x="834" y="405"/>
                  </a:cubicBezTo>
                  <a:cubicBezTo>
                    <a:pt x="1001" y="405"/>
                    <a:pt x="1156" y="381"/>
                    <a:pt x="1323" y="298"/>
                  </a:cubicBezTo>
                  <a:lnTo>
                    <a:pt x="1263" y="167"/>
                  </a:lnTo>
                  <a:cubicBezTo>
                    <a:pt x="1122" y="232"/>
                    <a:pt x="982" y="257"/>
                    <a:pt x="851" y="257"/>
                  </a:cubicBezTo>
                  <a:cubicBezTo>
                    <a:pt x="429" y="257"/>
                    <a:pt x="96" y="0"/>
                    <a:pt x="96" y="0"/>
                  </a:cubicBezTo>
                  <a:close/>
                </a:path>
              </a:pathLst>
            </a:custGeom>
            <a:solidFill>
              <a:srgbClr val="CD5B70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s-ES" altLang="en-US"/>
            </a:p>
          </p:txBody>
        </p:sp>
        <p:sp>
          <p:nvSpPr>
            <p:cNvPr id="34850" name="Google Shape;817;p43"/>
            <p:cNvSpPr/>
            <p:nvPr/>
          </p:nvSpPr>
          <p:spPr>
            <a:xfrm>
              <a:off x="-314254" y="1121526"/>
              <a:ext cx="730963" cy="751751"/>
            </a:xfrm>
            <a:custGeom>
              <a:avLst/>
              <a:gdLst/>
              <a:ahLst/>
              <a:cxnLst/>
              <a:rect l="0" t="0" r="0" b="0"/>
              <a:pathLst>
                <a:path w="9740" h="10017">
                  <a:moveTo>
                    <a:pt x="6521" y="1"/>
                  </a:moveTo>
                  <a:cubicBezTo>
                    <a:pt x="6307" y="1"/>
                    <a:pt x="6167" y="7"/>
                    <a:pt x="6167" y="7"/>
                  </a:cubicBezTo>
                  <a:cubicBezTo>
                    <a:pt x="6167" y="7"/>
                    <a:pt x="6096" y="1614"/>
                    <a:pt x="5263" y="1626"/>
                  </a:cubicBezTo>
                  <a:cubicBezTo>
                    <a:pt x="5258" y="1626"/>
                    <a:pt x="5252" y="1626"/>
                    <a:pt x="5247" y="1626"/>
                  </a:cubicBezTo>
                  <a:cubicBezTo>
                    <a:pt x="3960" y="1626"/>
                    <a:pt x="3405" y="114"/>
                    <a:pt x="3405" y="114"/>
                  </a:cubicBezTo>
                  <a:cubicBezTo>
                    <a:pt x="3405" y="114"/>
                    <a:pt x="1595" y="197"/>
                    <a:pt x="929" y="400"/>
                  </a:cubicBezTo>
                  <a:cubicBezTo>
                    <a:pt x="263" y="625"/>
                    <a:pt x="1" y="9901"/>
                    <a:pt x="581" y="9901"/>
                  </a:cubicBezTo>
                  <a:cubicBezTo>
                    <a:pt x="582" y="9901"/>
                    <a:pt x="583" y="9901"/>
                    <a:pt x="583" y="9901"/>
                  </a:cubicBezTo>
                  <a:cubicBezTo>
                    <a:pt x="594" y="9900"/>
                    <a:pt x="607" y="9900"/>
                    <a:pt x="623" y="9900"/>
                  </a:cubicBezTo>
                  <a:cubicBezTo>
                    <a:pt x="1138" y="9900"/>
                    <a:pt x="4253" y="10016"/>
                    <a:pt x="6633" y="10016"/>
                  </a:cubicBezTo>
                  <a:cubicBezTo>
                    <a:pt x="8103" y="10016"/>
                    <a:pt x="9293" y="9972"/>
                    <a:pt x="9418" y="9829"/>
                  </a:cubicBezTo>
                  <a:cubicBezTo>
                    <a:pt x="9739" y="9436"/>
                    <a:pt x="9144" y="852"/>
                    <a:pt x="8656" y="388"/>
                  </a:cubicBezTo>
                  <a:cubicBezTo>
                    <a:pt x="8297" y="46"/>
                    <a:pt x="7119" y="1"/>
                    <a:pt x="6521" y="1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es-ES" altLang="en-US"/>
            </a:p>
          </p:txBody>
        </p:sp>
        <p:sp>
          <p:nvSpPr>
            <p:cNvPr id="27" name="Google Shape;818;p43"/>
            <p:cNvSpPr/>
            <p:nvPr/>
          </p:nvSpPr>
          <p:spPr>
            <a:xfrm>
              <a:off x="-108774" y="777959"/>
              <a:ext cx="359252" cy="239852"/>
            </a:xfrm>
            <a:custGeom>
              <a:avLst/>
              <a:gdLst/>
              <a:ahLst/>
              <a:cxnLst/>
              <a:rect l="l" t="t" r="r" b="b"/>
              <a:pathLst>
                <a:path w="4787" h="3196" extrusionOk="0">
                  <a:moveTo>
                    <a:pt x="3723" y="1"/>
                  </a:moveTo>
                  <a:cubicBezTo>
                    <a:pt x="3633" y="1"/>
                    <a:pt x="3747" y="1484"/>
                    <a:pt x="3441" y="1620"/>
                  </a:cubicBezTo>
                  <a:cubicBezTo>
                    <a:pt x="3407" y="1637"/>
                    <a:pt x="3380" y="1645"/>
                    <a:pt x="3358" y="1645"/>
                  </a:cubicBezTo>
                  <a:cubicBezTo>
                    <a:pt x="3190" y="1645"/>
                    <a:pt x="3317" y="1190"/>
                    <a:pt x="2490" y="1190"/>
                  </a:cubicBezTo>
                  <a:cubicBezTo>
                    <a:pt x="2463" y="1190"/>
                    <a:pt x="2435" y="1190"/>
                    <a:pt x="2406" y="1191"/>
                  </a:cubicBezTo>
                  <a:cubicBezTo>
                    <a:pt x="1358" y="1203"/>
                    <a:pt x="1798" y="2037"/>
                    <a:pt x="1382" y="2037"/>
                  </a:cubicBezTo>
                  <a:cubicBezTo>
                    <a:pt x="965" y="2037"/>
                    <a:pt x="155" y="168"/>
                    <a:pt x="155" y="167"/>
                  </a:cubicBezTo>
                  <a:lnTo>
                    <a:pt x="155" y="167"/>
                  </a:lnTo>
                  <a:cubicBezTo>
                    <a:pt x="0" y="355"/>
                    <a:pt x="318" y="3196"/>
                    <a:pt x="2284" y="3196"/>
                  </a:cubicBezTo>
                  <a:cubicBezTo>
                    <a:pt x="2434" y="3196"/>
                    <a:pt x="2593" y="3179"/>
                    <a:pt x="2763" y="3144"/>
                  </a:cubicBezTo>
                  <a:cubicBezTo>
                    <a:pt x="4787" y="2703"/>
                    <a:pt x="3858" y="179"/>
                    <a:pt x="3739" y="13"/>
                  </a:cubicBezTo>
                  <a:cubicBezTo>
                    <a:pt x="3733" y="5"/>
                    <a:pt x="3728" y="1"/>
                    <a:pt x="37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es-CO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" name="Google Shape;819;p43"/>
            <p:cNvSpPr/>
            <p:nvPr/>
          </p:nvSpPr>
          <p:spPr>
            <a:xfrm>
              <a:off x="-197255" y="484223"/>
              <a:ext cx="444206" cy="253586"/>
            </a:xfrm>
            <a:custGeom>
              <a:avLst/>
              <a:gdLst/>
              <a:ahLst/>
              <a:cxnLst/>
              <a:rect l="l" t="t" r="r" b="b"/>
              <a:pathLst>
                <a:path w="5919" h="3379" extrusionOk="0">
                  <a:moveTo>
                    <a:pt x="4583" y="1"/>
                  </a:moveTo>
                  <a:cubicBezTo>
                    <a:pt x="4546" y="1"/>
                    <a:pt x="4514" y="22"/>
                    <a:pt x="4489" y="69"/>
                  </a:cubicBezTo>
                  <a:cubicBezTo>
                    <a:pt x="4204" y="629"/>
                    <a:pt x="3489" y="1045"/>
                    <a:pt x="2227" y="1248"/>
                  </a:cubicBezTo>
                  <a:cubicBezTo>
                    <a:pt x="1" y="1605"/>
                    <a:pt x="679" y="3379"/>
                    <a:pt x="679" y="3379"/>
                  </a:cubicBezTo>
                  <a:cubicBezTo>
                    <a:pt x="1121" y="2525"/>
                    <a:pt x="1550" y="2247"/>
                    <a:pt x="1983" y="2247"/>
                  </a:cubicBezTo>
                  <a:cubicBezTo>
                    <a:pt x="2793" y="2247"/>
                    <a:pt x="3617" y="3218"/>
                    <a:pt x="4562" y="3218"/>
                  </a:cubicBezTo>
                  <a:cubicBezTo>
                    <a:pt x="4762" y="3218"/>
                    <a:pt x="4968" y="3175"/>
                    <a:pt x="5180" y="3069"/>
                  </a:cubicBezTo>
                  <a:cubicBezTo>
                    <a:pt x="5918" y="2676"/>
                    <a:pt x="5716" y="1736"/>
                    <a:pt x="5549" y="1533"/>
                  </a:cubicBezTo>
                  <a:cubicBezTo>
                    <a:pt x="5524" y="1501"/>
                    <a:pt x="5491" y="1487"/>
                    <a:pt x="5455" y="1487"/>
                  </a:cubicBezTo>
                  <a:cubicBezTo>
                    <a:pt x="5347" y="1487"/>
                    <a:pt x="5203" y="1606"/>
                    <a:pt x="5092" y="1719"/>
                  </a:cubicBezTo>
                  <a:lnTo>
                    <a:pt x="5092" y="1719"/>
                  </a:lnTo>
                  <a:cubicBezTo>
                    <a:pt x="5393" y="1152"/>
                    <a:pt x="4854" y="1"/>
                    <a:pt x="458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es-CO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4853" name="Google Shape;820;p43"/>
            <p:cNvSpPr/>
            <p:nvPr/>
          </p:nvSpPr>
          <p:spPr>
            <a:xfrm>
              <a:off x="27062" y="887003"/>
              <a:ext cx="58987" cy="29569"/>
            </a:xfrm>
            <a:custGeom>
              <a:avLst/>
              <a:gdLst/>
              <a:ahLst/>
              <a:cxnLst/>
              <a:rect l="0" t="0" r="0" b="0"/>
              <a:pathLst>
                <a:path w="786" h="394">
                  <a:moveTo>
                    <a:pt x="655" y="0"/>
                  </a:moveTo>
                  <a:cubicBezTo>
                    <a:pt x="655" y="24"/>
                    <a:pt x="548" y="227"/>
                    <a:pt x="417" y="238"/>
                  </a:cubicBezTo>
                  <a:cubicBezTo>
                    <a:pt x="408" y="240"/>
                    <a:pt x="398" y="241"/>
                    <a:pt x="389" y="241"/>
                  </a:cubicBezTo>
                  <a:cubicBezTo>
                    <a:pt x="289" y="241"/>
                    <a:pt x="184" y="134"/>
                    <a:pt x="119" y="36"/>
                  </a:cubicBezTo>
                  <a:lnTo>
                    <a:pt x="0" y="119"/>
                  </a:lnTo>
                  <a:cubicBezTo>
                    <a:pt x="131" y="298"/>
                    <a:pt x="262" y="393"/>
                    <a:pt x="405" y="393"/>
                  </a:cubicBezTo>
                  <a:lnTo>
                    <a:pt x="429" y="393"/>
                  </a:lnTo>
                  <a:cubicBezTo>
                    <a:pt x="667" y="357"/>
                    <a:pt x="786" y="84"/>
                    <a:pt x="786" y="60"/>
                  </a:cubicBezTo>
                  <a:lnTo>
                    <a:pt x="655" y="0"/>
                  </a:lnTo>
                  <a:close/>
                </a:path>
              </a:pathLst>
            </a:custGeom>
            <a:solidFill>
              <a:schemeClr val="tx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es-ES" altLang="en-US"/>
            </a:p>
          </p:txBody>
        </p:sp>
        <p:sp>
          <p:nvSpPr>
            <p:cNvPr id="30" name="Google Shape;821;p43"/>
            <p:cNvSpPr/>
            <p:nvPr/>
          </p:nvSpPr>
          <p:spPr>
            <a:xfrm>
              <a:off x="-324085" y="1120926"/>
              <a:ext cx="744321" cy="839631"/>
            </a:xfrm>
            <a:custGeom>
              <a:avLst/>
              <a:gdLst/>
              <a:ahLst/>
              <a:cxnLst/>
              <a:rect l="l" t="t" r="r" b="b"/>
              <a:pathLst>
                <a:path w="9918" h="11188" extrusionOk="0">
                  <a:moveTo>
                    <a:pt x="7826" y="1"/>
                  </a:moveTo>
                  <a:cubicBezTo>
                    <a:pt x="7721" y="1"/>
                    <a:pt x="7641" y="11"/>
                    <a:pt x="7608" y="38"/>
                  </a:cubicBezTo>
                  <a:cubicBezTo>
                    <a:pt x="7453" y="157"/>
                    <a:pt x="7834" y="3372"/>
                    <a:pt x="7334" y="3479"/>
                  </a:cubicBezTo>
                  <a:cubicBezTo>
                    <a:pt x="7012" y="3550"/>
                    <a:pt x="5365" y="3667"/>
                    <a:pt x="4216" y="3667"/>
                  </a:cubicBezTo>
                  <a:cubicBezTo>
                    <a:pt x="3622" y="3667"/>
                    <a:pt x="3161" y="3636"/>
                    <a:pt x="3084" y="3551"/>
                  </a:cubicBezTo>
                  <a:cubicBezTo>
                    <a:pt x="2858" y="3301"/>
                    <a:pt x="2619" y="193"/>
                    <a:pt x="2619" y="193"/>
                  </a:cubicBezTo>
                  <a:cubicBezTo>
                    <a:pt x="2572" y="157"/>
                    <a:pt x="2429" y="144"/>
                    <a:pt x="2244" y="144"/>
                  </a:cubicBezTo>
                  <a:cubicBezTo>
                    <a:pt x="1821" y="144"/>
                    <a:pt x="1176" y="212"/>
                    <a:pt x="953" y="229"/>
                  </a:cubicBezTo>
                  <a:cubicBezTo>
                    <a:pt x="643" y="265"/>
                    <a:pt x="322" y="3884"/>
                    <a:pt x="333" y="4098"/>
                  </a:cubicBezTo>
                  <a:cubicBezTo>
                    <a:pt x="345" y="4325"/>
                    <a:pt x="0" y="10861"/>
                    <a:pt x="333" y="11099"/>
                  </a:cubicBezTo>
                  <a:cubicBezTo>
                    <a:pt x="416" y="11161"/>
                    <a:pt x="1059" y="11187"/>
                    <a:pt x="1972" y="11187"/>
                  </a:cubicBezTo>
                  <a:cubicBezTo>
                    <a:pt x="4606" y="11187"/>
                    <a:pt x="9488" y="10966"/>
                    <a:pt x="9656" y="10718"/>
                  </a:cubicBezTo>
                  <a:cubicBezTo>
                    <a:pt x="9918" y="10373"/>
                    <a:pt x="9454" y="4253"/>
                    <a:pt x="9406" y="3753"/>
                  </a:cubicBezTo>
                  <a:cubicBezTo>
                    <a:pt x="9358" y="3241"/>
                    <a:pt x="8823" y="122"/>
                    <a:pt x="8823" y="122"/>
                  </a:cubicBezTo>
                  <a:cubicBezTo>
                    <a:pt x="8823" y="122"/>
                    <a:pt x="8183" y="1"/>
                    <a:pt x="782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es-CO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4855" name="Google Shape;822;p43"/>
            <p:cNvSpPr/>
            <p:nvPr/>
          </p:nvSpPr>
          <p:spPr>
            <a:xfrm>
              <a:off x="-73952" y="1167530"/>
              <a:ext cx="262816" cy="123378"/>
            </a:xfrm>
            <a:custGeom>
              <a:avLst/>
              <a:gdLst/>
              <a:ahLst/>
              <a:cxnLst/>
              <a:rect l="0" t="0" r="0" b="0"/>
              <a:pathLst>
                <a:path w="3502" h="1644">
                  <a:moveTo>
                    <a:pt x="3346" y="1"/>
                  </a:moveTo>
                  <a:cubicBezTo>
                    <a:pt x="3346" y="12"/>
                    <a:pt x="3144" y="1505"/>
                    <a:pt x="2043" y="1505"/>
                  </a:cubicBezTo>
                  <a:cubicBezTo>
                    <a:pt x="2010" y="1505"/>
                    <a:pt x="1976" y="1504"/>
                    <a:pt x="1942" y="1501"/>
                  </a:cubicBezTo>
                  <a:cubicBezTo>
                    <a:pt x="715" y="1394"/>
                    <a:pt x="144" y="287"/>
                    <a:pt x="144" y="263"/>
                  </a:cubicBezTo>
                  <a:lnTo>
                    <a:pt x="1" y="334"/>
                  </a:lnTo>
                  <a:cubicBezTo>
                    <a:pt x="37" y="370"/>
                    <a:pt x="632" y="1537"/>
                    <a:pt x="1930" y="1644"/>
                  </a:cubicBezTo>
                  <a:lnTo>
                    <a:pt x="2049" y="1644"/>
                  </a:lnTo>
                  <a:cubicBezTo>
                    <a:pt x="3263" y="1644"/>
                    <a:pt x="3501" y="13"/>
                    <a:pt x="3501" y="13"/>
                  </a:cubicBezTo>
                  <a:lnTo>
                    <a:pt x="3346" y="1"/>
                  </a:lnTo>
                  <a:close/>
                </a:path>
              </a:pathLst>
            </a:custGeom>
            <a:solidFill>
              <a:schemeClr val="tx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es-ES" altLang="en-US"/>
            </a:p>
          </p:txBody>
        </p:sp>
        <p:sp>
          <p:nvSpPr>
            <p:cNvPr id="34856" name="Google Shape;823;p43"/>
            <p:cNvSpPr/>
            <p:nvPr/>
          </p:nvSpPr>
          <p:spPr>
            <a:xfrm>
              <a:off x="-85509" y="648577"/>
              <a:ext cx="76023" cy="45479"/>
            </a:xfrm>
            <a:custGeom>
              <a:avLst/>
              <a:gdLst/>
              <a:ahLst/>
              <a:cxnLst/>
              <a:rect l="0" t="0" r="0" b="0"/>
              <a:pathLst>
                <a:path w="1013" h="606">
                  <a:moveTo>
                    <a:pt x="662" y="1"/>
                  </a:moveTo>
                  <a:cubicBezTo>
                    <a:pt x="597" y="1"/>
                    <a:pt x="535" y="12"/>
                    <a:pt x="476" y="34"/>
                  </a:cubicBezTo>
                  <a:cubicBezTo>
                    <a:pt x="143" y="165"/>
                    <a:pt x="0" y="534"/>
                    <a:pt x="0" y="546"/>
                  </a:cubicBezTo>
                  <a:lnTo>
                    <a:pt x="131" y="606"/>
                  </a:lnTo>
                  <a:cubicBezTo>
                    <a:pt x="131" y="594"/>
                    <a:pt x="262" y="284"/>
                    <a:pt x="524" y="177"/>
                  </a:cubicBezTo>
                  <a:cubicBezTo>
                    <a:pt x="581" y="158"/>
                    <a:pt x="636" y="148"/>
                    <a:pt x="691" y="148"/>
                  </a:cubicBezTo>
                  <a:cubicBezTo>
                    <a:pt x="773" y="148"/>
                    <a:pt x="855" y="170"/>
                    <a:pt x="941" y="213"/>
                  </a:cubicBezTo>
                  <a:lnTo>
                    <a:pt x="1012" y="82"/>
                  </a:lnTo>
                  <a:cubicBezTo>
                    <a:pt x="886" y="30"/>
                    <a:pt x="769" y="1"/>
                    <a:pt x="662" y="1"/>
                  </a:cubicBezTo>
                  <a:close/>
                </a:path>
              </a:pathLst>
            </a:custGeom>
            <a:solidFill>
              <a:schemeClr val="tx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es-ES" altLang="en-US"/>
            </a:p>
          </p:txBody>
        </p:sp>
        <p:sp>
          <p:nvSpPr>
            <p:cNvPr id="34857" name="Google Shape;824;p43"/>
            <p:cNvSpPr/>
            <p:nvPr/>
          </p:nvSpPr>
          <p:spPr>
            <a:xfrm>
              <a:off x="52053" y="638595"/>
              <a:ext cx="153772" cy="47430"/>
            </a:xfrm>
            <a:custGeom>
              <a:avLst/>
              <a:gdLst/>
              <a:ahLst/>
              <a:cxnLst/>
              <a:rect l="0" t="0" r="0" b="0"/>
              <a:pathLst>
                <a:path w="2049" h="632">
                  <a:moveTo>
                    <a:pt x="96" y="0"/>
                  </a:moveTo>
                  <a:lnTo>
                    <a:pt x="1" y="119"/>
                  </a:lnTo>
                  <a:cubicBezTo>
                    <a:pt x="36" y="131"/>
                    <a:pt x="679" y="631"/>
                    <a:pt x="1298" y="631"/>
                  </a:cubicBezTo>
                  <a:lnTo>
                    <a:pt x="1441" y="631"/>
                  </a:lnTo>
                  <a:cubicBezTo>
                    <a:pt x="1691" y="608"/>
                    <a:pt x="1882" y="477"/>
                    <a:pt x="2048" y="262"/>
                  </a:cubicBezTo>
                  <a:lnTo>
                    <a:pt x="1929" y="179"/>
                  </a:lnTo>
                  <a:cubicBezTo>
                    <a:pt x="1810" y="346"/>
                    <a:pt x="1632" y="453"/>
                    <a:pt x="1417" y="489"/>
                  </a:cubicBezTo>
                  <a:cubicBezTo>
                    <a:pt x="1382" y="493"/>
                    <a:pt x="1346" y="495"/>
                    <a:pt x="1309" y="495"/>
                  </a:cubicBezTo>
                  <a:cubicBezTo>
                    <a:pt x="738" y="495"/>
                    <a:pt x="96" y="0"/>
                    <a:pt x="96" y="0"/>
                  </a:cubicBezTo>
                  <a:close/>
                </a:path>
              </a:pathLst>
            </a:custGeom>
            <a:solidFill>
              <a:schemeClr val="tx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es-ES" altLang="en-US"/>
            </a:p>
          </p:txBody>
        </p:sp>
        <p:sp>
          <p:nvSpPr>
            <p:cNvPr id="34858" name="Google Shape;825;p43"/>
            <p:cNvSpPr/>
            <p:nvPr/>
          </p:nvSpPr>
          <p:spPr>
            <a:xfrm>
              <a:off x="53854" y="572479"/>
              <a:ext cx="113547" cy="41126"/>
            </a:xfrm>
            <a:custGeom>
              <a:avLst/>
              <a:gdLst/>
              <a:ahLst/>
              <a:cxnLst/>
              <a:rect l="0" t="0" r="0" b="0"/>
              <a:pathLst>
                <a:path w="1513" h="548">
                  <a:moveTo>
                    <a:pt x="1382" y="0"/>
                  </a:moveTo>
                  <a:cubicBezTo>
                    <a:pt x="1322" y="179"/>
                    <a:pt x="1215" y="298"/>
                    <a:pt x="1048" y="357"/>
                  </a:cubicBezTo>
                  <a:cubicBezTo>
                    <a:pt x="977" y="383"/>
                    <a:pt x="899" y="394"/>
                    <a:pt x="820" y="394"/>
                  </a:cubicBezTo>
                  <a:cubicBezTo>
                    <a:pt x="462" y="394"/>
                    <a:pt x="72" y="179"/>
                    <a:pt x="72" y="179"/>
                  </a:cubicBezTo>
                  <a:lnTo>
                    <a:pt x="0" y="310"/>
                  </a:lnTo>
                  <a:cubicBezTo>
                    <a:pt x="12" y="322"/>
                    <a:pt x="417" y="548"/>
                    <a:pt x="822" y="548"/>
                  </a:cubicBezTo>
                  <a:cubicBezTo>
                    <a:pt x="917" y="548"/>
                    <a:pt x="1012" y="536"/>
                    <a:pt x="1096" y="488"/>
                  </a:cubicBezTo>
                  <a:cubicBezTo>
                    <a:pt x="1298" y="417"/>
                    <a:pt x="1429" y="262"/>
                    <a:pt x="1512" y="36"/>
                  </a:cubicBezTo>
                  <a:lnTo>
                    <a:pt x="1382" y="0"/>
                  </a:lnTo>
                  <a:close/>
                </a:path>
              </a:pathLst>
            </a:custGeom>
            <a:solidFill>
              <a:schemeClr val="tx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es-ES" altLang="en-US"/>
            </a:p>
          </p:txBody>
        </p:sp>
        <p:sp>
          <p:nvSpPr>
            <p:cNvPr id="34859" name="Google Shape;826;p43"/>
            <p:cNvSpPr/>
            <p:nvPr/>
          </p:nvSpPr>
          <p:spPr>
            <a:xfrm>
              <a:off x="-118605" y="595293"/>
              <a:ext cx="126080" cy="55010"/>
            </a:xfrm>
            <a:custGeom>
              <a:avLst/>
              <a:gdLst/>
              <a:ahLst/>
              <a:cxnLst/>
              <a:rect l="0" t="0" r="0" b="0"/>
              <a:pathLst>
                <a:path w="1680" h="733">
                  <a:moveTo>
                    <a:pt x="989" y="1"/>
                  </a:moveTo>
                  <a:cubicBezTo>
                    <a:pt x="933" y="1"/>
                    <a:pt x="877" y="6"/>
                    <a:pt x="822" y="18"/>
                  </a:cubicBezTo>
                  <a:cubicBezTo>
                    <a:pt x="310" y="125"/>
                    <a:pt x="12" y="649"/>
                    <a:pt x="0" y="661"/>
                  </a:cubicBezTo>
                  <a:lnTo>
                    <a:pt x="143" y="732"/>
                  </a:lnTo>
                  <a:cubicBezTo>
                    <a:pt x="155" y="732"/>
                    <a:pt x="417" y="256"/>
                    <a:pt x="858" y="173"/>
                  </a:cubicBezTo>
                  <a:cubicBezTo>
                    <a:pt x="902" y="163"/>
                    <a:pt x="948" y="158"/>
                    <a:pt x="995" y="158"/>
                  </a:cubicBezTo>
                  <a:cubicBezTo>
                    <a:pt x="1186" y="158"/>
                    <a:pt x="1395" y="238"/>
                    <a:pt x="1596" y="411"/>
                  </a:cubicBezTo>
                  <a:lnTo>
                    <a:pt x="1679" y="292"/>
                  </a:lnTo>
                  <a:cubicBezTo>
                    <a:pt x="1458" y="100"/>
                    <a:pt x="1222" y="1"/>
                    <a:pt x="989" y="1"/>
                  </a:cubicBezTo>
                  <a:close/>
                </a:path>
              </a:pathLst>
            </a:custGeom>
            <a:solidFill>
              <a:schemeClr val="tx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es-ES" altLang="en-US"/>
            </a:p>
          </p:txBody>
        </p:sp>
        <p:sp>
          <p:nvSpPr>
            <p:cNvPr id="34860" name="Google Shape;827;p43"/>
            <p:cNvSpPr/>
            <p:nvPr/>
          </p:nvSpPr>
          <p:spPr>
            <a:xfrm>
              <a:off x="-155228" y="725275"/>
              <a:ext cx="47430" cy="84954"/>
            </a:xfrm>
            <a:custGeom>
              <a:avLst/>
              <a:gdLst/>
              <a:ahLst/>
              <a:cxnLst/>
              <a:rect l="0" t="0" r="0" b="0"/>
              <a:pathLst>
                <a:path w="632" h="1132">
                  <a:moveTo>
                    <a:pt x="524" y="0"/>
                  </a:moveTo>
                  <a:cubicBezTo>
                    <a:pt x="512" y="12"/>
                    <a:pt x="0" y="477"/>
                    <a:pt x="298" y="1131"/>
                  </a:cubicBezTo>
                  <a:lnTo>
                    <a:pt x="453" y="1060"/>
                  </a:lnTo>
                  <a:cubicBezTo>
                    <a:pt x="191" y="512"/>
                    <a:pt x="608" y="119"/>
                    <a:pt x="631" y="107"/>
                  </a:cubicBezTo>
                  <a:lnTo>
                    <a:pt x="524" y="0"/>
                  </a:lnTo>
                  <a:close/>
                </a:path>
              </a:pathLst>
            </a:custGeom>
            <a:solidFill>
              <a:schemeClr val="tx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es-ES" altLang="en-US"/>
            </a:p>
          </p:txBody>
        </p:sp>
        <p:sp>
          <p:nvSpPr>
            <p:cNvPr id="34861" name="Google Shape;828;p43"/>
            <p:cNvSpPr/>
            <p:nvPr/>
          </p:nvSpPr>
          <p:spPr>
            <a:xfrm>
              <a:off x="15430" y="964752"/>
              <a:ext cx="38499" cy="50957"/>
            </a:xfrm>
            <a:custGeom>
              <a:avLst/>
              <a:gdLst/>
              <a:ahLst/>
              <a:cxnLst/>
              <a:rect l="0" t="0" r="0" b="0"/>
              <a:pathLst>
                <a:path w="513" h="679">
                  <a:moveTo>
                    <a:pt x="489" y="0"/>
                  </a:moveTo>
                  <a:lnTo>
                    <a:pt x="346" y="12"/>
                  </a:lnTo>
                  <a:cubicBezTo>
                    <a:pt x="346" y="24"/>
                    <a:pt x="370" y="476"/>
                    <a:pt x="0" y="536"/>
                  </a:cubicBezTo>
                  <a:lnTo>
                    <a:pt x="36" y="679"/>
                  </a:lnTo>
                  <a:cubicBezTo>
                    <a:pt x="441" y="607"/>
                    <a:pt x="512" y="203"/>
                    <a:pt x="489" y="0"/>
                  </a:cubicBezTo>
                  <a:close/>
                </a:path>
              </a:pathLst>
            </a:custGeom>
            <a:solidFill>
              <a:schemeClr val="tx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es-ES" altLang="en-US"/>
            </a:p>
          </p:txBody>
        </p:sp>
        <p:sp>
          <p:nvSpPr>
            <p:cNvPr id="34862" name="Google Shape;829;p43"/>
            <p:cNvSpPr/>
            <p:nvPr/>
          </p:nvSpPr>
          <p:spPr>
            <a:xfrm>
              <a:off x="71716" y="962951"/>
              <a:ext cx="32270" cy="59963"/>
            </a:xfrm>
            <a:custGeom>
              <a:avLst/>
              <a:gdLst/>
              <a:ahLst/>
              <a:cxnLst/>
              <a:rect l="0" t="0" r="0" b="0"/>
              <a:pathLst>
                <a:path w="430" h="799">
                  <a:moveTo>
                    <a:pt x="310" y="0"/>
                  </a:moveTo>
                  <a:lnTo>
                    <a:pt x="179" y="48"/>
                  </a:lnTo>
                  <a:cubicBezTo>
                    <a:pt x="179" y="60"/>
                    <a:pt x="334" y="524"/>
                    <a:pt x="1" y="655"/>
                  </a:cubicBezTo>
                  <a:lnTo>
                    <a:pt x="60" y="798"/>
                  </a:lnTo>
                  <a:cubicBezTo>
                    <a:pt x="429" y="631"/>
                    <a:pt x="405" y="203"/>
                    <a:pt x="310" y="0"/>
                  </a:cubicBezTo>
                  <a:close/>
                </a:path>
              </a:pathLst>
            </a:custGeom>
            <a:solidFill>
              <a:schemeClr val="tx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es-ES" altLang="en-US"/>
            </a:p>
          </p:txBody>
        </p:sp>
        <p:sp>
          <p:nvSpPr>
            <p:cNvPr id="34863" name="Google Shape;830;p43"/>
            <p:cNvSpPr/>
            <p:nvPr/>
          </p:nvSpPr>
          <p:spPr>
            <a:xfrm>
              <a:off x="116369" y="948617"/>
              <a:ext cx="36698" cy="59062"/>
            </a:xfrm>
            <a:custGeom>
              <a:avLst/>
              <a:gdLst/>
              <a:ahLst/>
              <a:cxnLst/>
              <a:rect l="0" t="0" r="0" b="0"/>
              <a:pathLst>
                <a:path w="489" h="787">
                  <a:moveTo>
                    <a:pt x="120" y="1"/>
                  </a:moveTo>
                  <a:lnTo>
                    <a:pt x="1" y="96"/>
                  </a:lnTo>
                  <a:cubicBezTo>
                    <a:pt x="1" y="96"/>
                    <a:pt x="298" y="477"/>
                    <a:pt x="84" y="691"/>
                  </a:cubicBezTo>
                  <a:lnTo>
                    <a:pt x="191" y="787"/>
                  </a:lnTo>
                  <a:cubicBezTo>
                    <a:pt x="489" y="489"/>
                    <a:pt x="120" y="37"/>
                    <a:pt x="120" y="1"/>
                  </a:cubicBezTo>
                  <a:close/>
                </a:path>
              </a:pathLst>
            </a:custGeom>
            <a:solidFill>
              <a:schemeClr val="tx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es-ES" altLang="en-US"/>
            </a:p>
          </p:txBody>
        </p:sp>
        <p:sp>
          <p:nvSpPr>
            <p:cNvPr id="34864" name="Google Shape;831;p43"/>
            <p:cNvSpPr/>
            <p:nvPr/>
          </p:nvSpPr>
          <p:spPr>
            <a:xfrm>
              <a:off x="-99843" y="811055"/>
              <a:ext cx="55460" cy="19737"/>
            </a:xfrm>
            <a:custGeom>
              <a:avLst/>
              <a:gdLst/>
              <a:ahLst/>
              <a:cxnLst/>
              <a:rect l="0" t="0" r="0" b="0"/>
              <a:pathLst>
                <a:path w="739" h="263">
                  <a:moveTo>
                    <a:pt x="24" y="0"/>
                  </a:moveTo>
                  <a:lnTo>
                    <a:pt x="1" y="143"/>
                  </a:lnTo>
                  <a:lnTo>
                    <a:pt x="715" y="262"/>
                  </a:lnTo>
                  <a:lnTo>
                    <a:pt x="739" y="119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chemeClr val="bg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es-ES" altLang="en-US"/>
            </a:p>
          </p:txBody>
        </p:sp>
        <p:sp>
          <p:nvSpPr>
            <p:cNvPr id="34865" name="Google Shape;832;p43"/>
            <p:cNvSpPr/>
            <p:nvPr/>
          </p:nvSpPr>
          <p:spPr>
            <a:xfrm>
              <a:off x="138733" y="760998"/>
              <a:ext cx="47430" cy="35798"/>
            </a:xfrm>
            <a:custGeom>
              <a:avLst/>
              <a:gdLst/>
              <a:ahLst/>
              <a:cxnLst/>
              <a:rect l="0" t="0" r="0" b="0"/>
              <a:pathLst>
                <a:path w="632" h="477">
                  <a:moveTo>
                    <a:pt x="560" y="1"/>
                  </a:moveTo>
                  <a:lnTo>
                    <a:pt x="0" y="358"/>
                  </a:lnTo>
                  <a:lnTo>
                    <a:pt x="84" y="477"/>
                  </a:lnTo>
                  <a:lnTo>
                    <a:pt x="632" y="131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chemeClr val="bg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es-ES" altLang="en-US"/>
            </a:p>
          </p:txBody>
        </p:sp>
        <p:sp>
          <p:nvSpPr>
            <p:cNvPr id="34866" name="Google Shape;833;p43"/>
            <p:cNvSpPr/>
            <p:nvPr/>
          </p:nvSpPr>
          <p:spPr>
            <a:xfrm>
              <a:off x="-128436" y="1168431"/>
              <a:ext cx="423643" cy="279777"/>
            </a:xfrm>
            <a:custGeom>
              <a:avLst/>
              <a:gdLst/>
              <a:ahLst/>
              <a:cxnLst/>
              <a:rect l="0" t="0" r="0" b="0"/>
              <a:pathLst>
                <a:path w="5645" h="3728">
                  <a:moveTo>
                    <a:pt x="5406" y="1"/>
                  </a:moveTo>
                  <a:cubicBezTo>
                    <a:pt x="5430" y="1239"/>
                    <a:pt x="5418" y="3168"/>
                    <a:pt x="5180" y="3442"/>
                  </a:cubicBezTo>
                  <a:cubicBezTo>
                    <a:pt x="5087" y="3544"/>
                    <a:pt x="4520" y="3582"/>
                    <a:pt x="3753" y="3582"/>
                  </a:cubicBezTo>
                  <a:cubicBezTo>
                    <a:pt x="2646" y="3582"/>
                    <a:pt x="1124" y="3502"/>
                    <a:pt x="12" y="3418"/>
                  </a:cubicBezTo>
                  <a:lnTo>
                    <a:pt x="1" y="3561"/>
                  </a:lnTo>
                  <a:cubicBezTo>
                    <a:pt x="501" y="3596"/>
                    <a:pt x="2287" y="3727"/>
                    <a:pt x="3668" y="3727"/>
                  </a:cubicBezTo>
                  <a:cubicBezTo>
                    <a:pt x="4501" y="3727"/>
                    <a:pt x="5168" y="3680"/>
                    <a:pt x="5299" y="3549"/>
                  </a:cubicBezTo>
                  <a:cubicBezTo>
                    <a:pt x="5644" y="3156"/>
                    <a:pt x="5561" y="334"/>
                    <a:pt x="5549" y="1"/>
                  </a:cubicBezTo>
                  <a:lnTo>
                    <a:pt x="5406" y="1"/>
                  </a:lnTo>
                  <a:close/>
                </a:path>
              </a:pathLst>
            </a:custGeom>
            <a:solidFill>
              <a:schemeClr val="bg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es-ES" altLang="en-US"/>
            </a:p>
          </p:txBody>
        </p:sp>
        <p:sp>
          <p:nvSpPr>
            <p:cNvPr id="34867" name="Google Shape;834;p43"/>
            <p:cNvSpPr/>
            <p:nvPr/>
          </p:nvSpPr>
          <p:spPr>
            <a:xfrm>
              <a:off x="-170463" y="1166630"/>
              <a:ext cx="45704" cy="266344"/>
            </a:xfrm>
            <a:custGeom>
              <a:avLst/>
              <a:gdLst/>
              <a:ahLst/>
              <a:cxnLst/>
              <a:rect l="0" t="0" r="0" b="0"/>
              <a:pathLst>
                <a:path w="609" h="3549">
                  <a:moveTo>
                    <a:pt x="144" y="1"/>
                  </a:moveTo>
                  <a:lnTo>
                    <a:pt x="1" y="13"/>
                  </a:lnTo>
                  <a:cubicBezTo>
                    <a:pt x="25" y="549"/>
                    <a:pt x="203" y="3287"/>
                    <a:pt x="513" y="3549"/>
                  </a:cubicBezTo>
                  <a:lnTo>
                    <a:pt x="608" y="3442"/>
                  </a:lnTo>
                  <a:cubicBezTo>
                    <a:pt x="394" y="3251"/>
                    <a:pt x="215" y="1239"/>
                    <a:pt x="144" y="1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s-ES" altLang="en-US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4" descr="Pareja pelea y se da la espalda | Vector Premium"/>
          <p:cNvPicPr>
            <a:picLocks noChangeAspect="1"/>
          </p:cNvPicPr>
          <p:nvPr/>
        </p:nvPicPr>
        <p:blipFill>
          <a:blip r:embed="rId3"/>
          <a:srcRect l="17868" t="13774" r="10306"/>
          <a:stretch>
            <a:fillRect/>
          </a:stretch>
        </p:blipFill>
        <p:spPr>
          <a:xfrm rot="-747830">
            <a:off x="309563" y="314325"/>
            <a:ext cx="1646237" cy="19780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6867" name="Picture 2" descr="Compañeros De Equipo Durante El Saludo. Personas Dándose Cinco Entre Ellas  De Pie Con Las Manos Juntas Ilustración del Vector - Ilustración de grupo,  mascota: 239089829"/>
          <p:cNvPicPr>
            <a:picLocks noChangeAspect="1"/>
          </p:cNvPicPr>
          <p:nvPr/>
        </p:nvPicPr>
        <p:blipFill>
          <a:blip r:embed="rId4"/>
          <a:srcRect b="7619"/>
          <a:stretch>
            <a:fillRect/>
          </a:stretch>
        </p:blipFill>
        <p:spPr>
          <a:xfrm rot="-618846">
            <a:off x="6407150" y="2570163"/>
            <a:ext cx="2570163" cy="2095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1901825" y="77788"/>
            <a:ext cx="6503988" cy="438150"/>
          </a:xfrm>
        </p:spPr>
        <p:txBody>
          <a:bodyPr rtlCol="0"/>
          <a:lstStyle/>
          <a:p>
            <a:pPr eaLnBrk="1" hangingPunct="1">
              <a:buNone/>
            </a:pPr>
            <a:endParaRPr lang="es-ES" altLang="x-none" sz="2400" dirty="0">
              <a:solidFill>
                <a:srgbClr val="2E75B6"/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1808163" y="401638"/>
            <a:ext cx="6938963" cy="2986088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>
            <a:spAutoFit/>
          </a:bodyPr>
          <a:lstStyle/>
          <a:p>
            <a:pPr algn="ctr" defTabSz="685800" eaLnBrk="1" hangingPunct="1">
              <a:buNone/>
            </a:pPr>
            <a:r>
              <a:rPr lang="es-CO" altLang="es-ES" sz="11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¿</a:t>
            </a:r>
            <a:r>
              <a:rPr lang="es-CO" altLang="es-ES" sz="2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Qué se debe tener en cuenta para desarrollar una práctica restaurativa?</a:t>
            </a:r>
          </a:p>
          <a:p>
            <a:pPr algn="ctr" defTabSz="685800" eaLnBrk="1" hangingPunct="1">
              <a:buNone/>
            </a:pPr>
            <a:r>
              <a:rPr lang="es-CO" altLang="es-ES" sz="2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</a:p>
          <a:p>
            <a:pPr algn="just" defTabSz="685800" eaLnBrk="1" hangingPunct="1">
              <a:buFont typeface="Arial" panose="020B0604020202020204" pitchFamily="34" charset="0"/>
              <a:buChar char="•"/>
            </a:pPr>
            <a:r>
              <a:rPr lang="es-CO" altLang="es-E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En cualquier tipo de intervención, abordaje o proceso se pueden integrar declaraciones y preguntas restaurativas, también llamadas prácticas restaurativas informales. </a:t>
            </a:r>
          </a:p>
          <a:p>
            <a:pPr algn="just" defTabSz="685800" eaLnBrk="1" hangingPunct="1">
              <a:buFont typeface="Arial" panose="020B0604020202020204" pitchFamily="34" charset="0"/>
              <a:buChar char="•"/>
            </a:pPr>
            <a:endParaRPr lang="es-CO" altLang="es-ES" sz="1600" b="1" dirty="0">
              <a:solidFill>
                <a:srgbClr val="5C9A38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 defTabSz="685800" eaLnBrk="1" hangingPunct="1">
              <a:buFont typeface="Arial" panose="020B0604020202020204" pitchFamily="34" charset="0"/>
              <a:buChar char="•"/>
            </a:pPr>
            <a:r>
              <a:rPr lang="es-CO" altLang="es-E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Al realizar cualquier práctica restaurativa que implique un encuentro entre las partes hay que destinar el tiempo, los espacios y las condiciones necesarias para garantizar al máximo el buen desarrollo de la misma. </a:t>
            </a:r>
            <a:endParaRPr lang="es-CO" altLang="es-ES" sz="1600" dirty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315913" y="3273425"/>
            <a:ext cx="5173663" cy="1422400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>
            <a:spAutoFit/>
          </a:bodyPr>
          <a:lstStyle/>
          <a:p>
            <a:pPr marL="214630" indent="-214630" algn="just" defTabSz="685800" eaLnBrk="1" hangingPunct="1">
              <a:buFont typeface="Arial" panose="020B0604020202020204" pitchFamily="34" charset="0"/>
              <a:buChar char="•"/>
            </a:pPr>
            <a:endParaRPr lang="es-CO" altLang="es-ES" sz="1100" b="1" dirty="0">
              <a:solidFill>
                <a:srgbClr val="5C9A38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214630" indent="-214630" algn="just" defTabSz="685800" eaLnBrk="1" hangingPunct="1">
              <a:buNone/>
            </a:pPr>
            <a:r>
              <a:rPr lang="es-CO" altLang="es-ES" sz="1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</a:p>
          <a:p>
            <a:pPr marL="214630" indent="-214630" algn="just" defTabSz="685800" eaLnBrk="1" hangingPunct="1">
              <a:buFont typeface="Arial" panose="020B0604020202020204" pitchFamily="34" charset="0"/>
              <a:buChar char="•"/>
            </a:pPr>
            <a:r>
              <a:rPr lang="es-CO" altLang="es-E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Valorar lo positivo, destacando las muestras de avance que se van generando así sean mínimas, sobre todo en aquellos grupos en los cuales hay mayor limitación al diálogo. </a:t>
            </a:r>
            <a:endParaRPr lang="es-CO" altLang="es-ES" sz="1600" dirty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a 6"/>
          <p:cNvGraphicFramePr/>
          <p:nvPr/>
        </p:nvGraphicFramePr>
        <p:xfrm>
          <a:off x="-482164" y="965587"/>
          <a:ext cx="5316922" cy="3795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8915" name="Título 3"/>
          <p:cNvSpPr>
            <a:spLocks noGrp="1"/>
          </p:cNvSpPr>
          <p:nvPr>
            <p:ph type="title"/>
          </p:nvPr>
        </p:nvSpPr>
        <p:spPr>
          <a:xfrm>
            <a:off x="503238" y="80963"/>
            <a:ext cx="7770812" cy="685800"/>
          </a:xfrm>
          <a:prstGeom prst="rect">
            <a:avLst/>
          </a:prstGeom>
          <a:noFill/>
          <a:ln>
            <a:noFill/>
          </a:ln>
        </p:spPr>
        <p:txBody>
          <a:bodyPr anchor="b" anchorCtr="0"/>
          <a:lstStyle/>
          <a:p>
            <a:pPr eaLnBrk="1" hangingPunct="1">
              <a:buNone/>
            </a:pPr>
            <a:r>
              <a:rPr lang="es-CO" altLang="es-ES" sz="4000" kern="12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Retos Territoriales </a:t>
            </a:r>
            <a:endParaRPr lang="es-CO" altLang="es-ES" sz="4000" kern="1200" dirty="0">
              <a:latin typeface="Times New Roman" panose="02020603050405020304" pitchFamily="18" charset="0"/>
              <a:ea typeface="Times New Roman" panose="02020603050405020304" pitchFamily="18" charset="0"/>
              <a:cs typeface="等线 Light" panose="02010600030101010101" pitchFamily="2" charset="-122"/>
            </a:endParaRPr>
          </a:p>
        </p:txBody>
      </p:sp>
      <p:pic>
        <p:nvPicPr>
          <p:cNvPr id="38916" name="Imagen 4"/>
          <p:cNvPicPr>
            <a:picLocks noChangeAspect="1"/>
          </p:cNvPicPr>
          <p:nvPr/>
        </p:nvPicPr>
        <p:blipFill>
          <a:blip r:embed="rId8"/>
          <a:srcRect l="25758" r="5676"/>
          <a:stretch>
            <a:fillRect/>
          </a:stretch>
        </p:blipFill>
        <p:spPr>
          <a:xfrm>
            <a:off x="4572000" y="787400"/>
            <a:ext cx="3702050" cy="41719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0"/>
          <p:cNvSpPr/>
          <p:nvPr/>
        </p:nvSpPr>
        <p:spPr>
          <a:xfrm>
            <a:off x="5218113" y="71438"/>
            <a:ext cx="4000500" cy="442912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/>
          <a:lstStyle/>
          <a:p>
            <a:pPr eaLnBrk="1" hangingPunct="1">
              <a:lnSpc>
                <a:spcPct val="104000"/>
              </a:lnSpc>
            </a:pPr>
            <a:r>
              <a:rPr lang="en-US" altLang="es-ES" sz="27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Reflexión Final</a:t>
            </a:r>
            <a:endParaRPr lang="en-US" altLang="es-ES" sz="27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0963" name="Text 1"/>
          <p:cNvSpPr/>
          <p:nvPr/>
        </p:nvSpPr>
        <p:spPr>
          <a:xfrm>
            <a:off x="3925888" y="1293813"/>
            <a:ext cx="4721225" cy="11334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pPr algn="just" eaLnBrk="1" hangingPunct="1">
              <a:lnSpc>
                <a:spcPct val="133000"/>
              </a:lnSpc>
            </a:pPr>
            <a:endParaRPr lang="en-US" altLang="es-ES" sz="1300" dirty="0">
              <a:latin typeface="Calibri" panose="020F0502020204030204" pitchFamily="34" charset="0"/>
            </a:endParaRPr>
          </a:p>
        </p:txBody>
      </p:sp>
      <p:sp>
        <p:nvSpPr>
          <p:cNvPr id="40964" name="Text 2"/>
          <p:cNvSpPr/>
          <p:nvPr/>
        </p:nvSpPr>
        <p:spPr>
          <a:xfrm>
            <a:off x="4633913" y="615950"/>
            <a:ext cx="4510087" cy="56673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pPr eaLnBrk="1" hangingPunct="1">
              <a:lnSpc>
                <a:spcPct val="133000"/>
              </a:lnSpc>
            </a:pPr>
            <a:r>
              <a:rPr lang="en-US" altLang="es-ES" sz="1300" i="1" dirty="0">
                <a:solidFill>
                  <a:srgbClr val="E5E0DF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"El delito representa también una oportunidad para pensar en qué estamos fallando como sociedad."</a:t>
            </a:r>
            <a:endParaRPr lang="en-US" altLang="es-ES" sz="1300" dirty="0">
              <a:latin typeface="Calibri" panose="020F0502020204030204" pitchFamily="34" charset="0"/>
            </a:endParaRPr>
          </a:p>
        </p:txBody>
      </p:sp>
      <p:sp>
        <p:nvSpPr>
          <p:cNvPr id="40965" name="Shape 3"/>
          <p:cNvSpPr/>
          <p:nvPr/>
        </p:nvSpPr>
        <p:spPr>
          <a:xfrm>
            <a:off x="3925888" y="2586038"/>
            <a:ext cx="19050" cy="885825"/>
          </a:xfrm>
          <a:prstGeom prst="rect">
            <a:avLst/>
          </a:prstGeom>
          <a:solidFill>
            <a:srgbClr val="DCFF50"/>
          </a:solidFill>
          <a:ln w="9525">
            <a:noFill/>
          </a:ln>
        </p:spPr>
        <p:txBody>
          <a:bodyPr/>
          <a:lstStyle/>
          <a:p>
            <a:pPr eaLnBrk="1" hangingPunct="1"/>
            <a:endParaRPr lang="es-CO" altLang="x-none" dirty="0">
              <a:latin typeface="Calibri" panose="020F0502020204030204" pitchFamily="34" charset="0"/>
            </a:endParaRPr>
          </a:p>
        </p:txBody>
      </p:sp>
      <p:sp>
        <p:nvSpPr>
          <p:cNvPr id="40966" name="Text 5"/>
          <p:cNvSpPr/>
          <p:nvPr/>
        </p:nvSpPr>
        <p:spPr>
          <a:xfrm>
            <a:off x="4067175" y="3773488"/>
            <a:ext cx="2019300" cy="22225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/>
          <a:lstStyle/>
          <a:p>
            <a:pPr eaLnBrk="1" hangingPunct="1">
              <a:lnSpc>
                <a:spcPct val="104000"/>
              </a:lnSpc>
            </a:pPr>
            <a:endParaRPr lang="en-US" altLang="es-E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0967" name="Text 6"/>
          <p:cNvSpPr/>
          <p:nvPr/>
        </p:nvSpPr>
        <p:spPr>
          <a:xfrm>
            <a:off x="4067175" y="4079875"/>
            <a:ext cx="4438650" cy="284163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/>
          <a:lstStyle/>
          <a:p>
            <a:pPr eaLnBrk="1" hangingPunct="1">
              <a:lnSpc>
                <a:spcPct val="133000"/>
              </a:lnSpc>
            </a:pPr>
            <a:endParaRPr lang="en-US" altLang="es-E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40968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1243013"/>
            <a:ext cx="6808788" cy="38290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965</Words>
  <Application>Microsoft Office PowerPoint</Application>
  <PresentationFormat>Presentación en pantalla (16:9)</PresentationFormat>
  <Paragraphs>103</Paragraphs>
  <Slides>15</Slides>
  <Notes>13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4" baseType="lpstr">
      <vt:lpstr>Roboto</vt:lpstr>
      <vt:lpstr>Times New Roman</vt:lpstr>
      <vt:lpstr>Sagona Book</vt:lpstr>
      <vt:lpstr>Arial</vt:lpstr>
      <vt:lpstr>Courier New</vt:lpstr>
      <vt:lpstr>Calibri</vt:lpstr>
      <vt:lpstr>Roboto Mono Medium</vt:lpstr>
      <vt:lpstr>Calibri Light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Retos Territoriales 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valeria orrego</dc:creator>
  <cp:lastModifiedBy>Francy Elena Montoya Arce</cp:lastModifiedBy>
  <cp:revision>21</cp:revision>
  <dcterms:created xsi:type="dcterms:W3CDTF">2026-05-27T01:44:00Z</dcterms:created>
  <dcterms:modified xsi:type="dcterms:W3CDTF">2026-06-09T19:28:31Z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3082-12.1.0.26372</vt:lpwstr>
  </property>
  <property fmtid="{D5CDD505-2E9C-101B-9397-08002B2CF9AE}" pid="3" name="ICV">
    <vt:lpwstr>708815B1158B4B7FBB89D0790D0AF73C_13</vt:lpwstr>
  </property>
</Properties>
</file>