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08" r:id="rId5"/>
  </p:sldMasterIdLst>
  <p:notesMasterIdLst>
    <p:notesMasterId r:id="rId15"/>
  </p:notesMasterIdLst>
  <p:handoutMasterIdLst>
    <p:handoutMasterId r:id="rId16"/>
  </p:handoutMasterIdLst>
  <p:sldIdLst>
    <p:sldId id="642" r:id="rId6"/>
    <p:sldId id="643" r:id="rId7"/>
    <p:sldId id="1092" r:id="rId8"/>
    <p:sldId id="291" r:id="rId9"/>
    <p:sldId id="649" r:id="rId10"/>
    <p:sldId id="650" r:id="rId11"/>
    <p:sldId id="274" r:id="rId12"/>
    <p:sldId id="284" r:id="rId13"/>
    <p:sldId id="648" r:id="rId14"/>
  </p:sldIdLst>
  <p:sldSz cx="12192000" cy="6858000"/>
  <p:notesSz cx="7010400" cy="11125200"/>
  <p:defaultTextStyle>
    <a:defPPr>
      <a:defRPr lang="es-C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5DC8"/>
    <a:srgbClr val="963FFD"/>
    <a:srgbClr val="D5B2FF"/>
    <a:srgbClr val="C8A1D7"/>
    <a:srgbClr val="C828BD"/>
    <a:srgbClr val="C8F6FF"/>
    <a:srgbClr val="B4E0E5"/>
    <a:srgbClr val="B15CAB"/>
    <a:srgbClr val="73FDD6"/>
    <a:srgbClr val="60F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63" autoAdjust="0"/>
    <p:restoredTop sz="94640"/>
  </p:normalViewPr>
  <p:slideViewPr>
    <p:cSldViewPr snapToGrid="0">
      <p:cViewPr varScale="1">
        <p:scale>
          <a:sx n="111" d="100"/>
          <a:sy n="111" d="100"/>
        </p:scale>
        <p:origin x="10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1298AC-C634-43D9-BF3A-8C25E5AE1A92}" type="doc">
      <dgm:prSet loTypeId="urn:microsoft.com/office/officeart/2009/layout/CircleArrowProcess" loCatId="cycle" qsTypeId="urn:microsoft.com/office/officeart/2005/8/quickstyle/simple1" qsCatId="simple" csTypeId="urn:microsoft.com/office/officeart/2005/8/colors/colorful5" csCatId="colorful" phldr="1"/>
      <dgm:spPr/>
    </dgm:pt>
    <dgm:pt modelId="{E3D07346-F820-4146-954D-CD3E299349CD}">
      <dgm:prSet phldrT="[Texto]"/>
      <dgm:spPr/>
      <dgm:t>
        <a:bodyPr/>
        <a:lstStyle/>
        <a:p>
          <a:r>
            <a:rPr lang="es-CO" b="1" dirty="0"/>
            <a:t>Enfoque diferencial /G</a:t>
          </a:r>
          <a:r>
            <a:rPr lang="es-ES" b="1" dirty="0"/>
            <a:t>énero</a:t>
          </a:r>
          <a:endParaRPr lang="es-CO" b="1" dirty="0"/>
        </a:p>
      </dgm:t>
    </dgm:pt>
    <dgm:pt modelId="{7154B44D-5E94-43AF-955F-1B79EB9FA682}" type="parTrans" cxnId="{E3FC2C5F-DA8B-4EF9-9C74-0AC27316D7B1}">
      <dgm:prSet/>
      <dgm:spPr/>
      <dgm:t>
        <a:bodyPr/>
        <a:lstStyle/>
        <a:p>
          <a:endParaRPr lang="es-CO"/>
        </a:p>
      </dgm:t>
    </dgm:pt>
    <dgm:pt modelId="{E101179E-A298-4C06-96AA-E46A931E1B54}" type="sibTrans" cxnId="{E3FC2C5F-DA8B-4EF9-9C74-0AC27316D7B1}">
      <dgm:prSet/>
      <dgm:spPr/>
      <dgm:t>
        <a:bodyPr/>
        <a:lstStyle/>
        <a:p>
          <a:endParaRPr lang="es-CO"/>
        </a:p>
      </dgm:t>
    </dgm:pt>
    <dgm:pt modelId="{21AC77B3-21DC-4E85-951C-99CB68C2AA57}">
      <dgm:prSet phldrT="[Texto]"/>
      <dgm:spPr/>
      <dgm:t>
        <a:bodyPr/>
        <a:lstStyle/>
        <a:p>
          <a:r>
            <a:rPr lang="es-CO" b="1" dirty="0"/>
            <a:t>Enfoque de derechos </a:t>
          </a:r>
        </a:p>
      </dgm:t>
    </dgm:pt>
    <dgm:pt modelId="{547343E6-14D0-4049-B308-82750D99B63C}" type="parTrans" cxnId="{1E46320D-8BB5-481C-8BB8-07203798FAC8}">
      <dgm:prSet/>
      <dgm:spPr/>
      <dgm:t>
        <a:bodyPr/>
        <a:lstStyle/>
        <a:p>
          <a:endParaRPr lang="es-CO"/>
        </a:p>
      </dgm:t>
    </dgm:pt>
    <dgm:pt modelId="{C8974731-FAD7-4F8F-B190-061F850CB663}" type="sibTrans" cxnId="{1E46320D-8BB5-481C-8BB8-07203798FAC8}">
      <dgm:prSet/>
      <dgm:spPr/>
      <dgm:t>
        <a:bodyPr/>
        <a:lstStyle/>
        <a:p>
          <a:endParaRPr lang="es-CO"/>
        </a:p>
      </dgm:t>
    </dgm:pt>
    <dgm:pt modelId="{CAB51302-BA83-4E00-9EF3-740C9F265E7F}">
      <dgm:prSet phldrT="[Texto]"/>
      <dgm:spPr/>
      <dgm:t>
        <a:bodyPr/>
        <a:lstStyle/>
        <a:p>
          <a:r>
            <a:rPr lang="es-CO" b="1" dirty="0"/>
            <a:t>Enfoque  de desarrollo humano </a:t>
          </a:r>
        </a:p>
      </dgm:t>
    </dgm:pt>
    <dgm:pt modelId="{C3F59EE2-F3AE-4C19-A944-917BD1A7D64C}" type="parTrans" cxnId="{B47CA42A-ACC4-4272-8151-BEC94C79AED2}">
      <dgm:prSet/>
      <dgm:spPr/>
      <dgm:t>
        <a:bodyPr/>
        <a:lstStyle/>
        <a:p>
          <a:endParaRPr lang="es-CO"/>
        </a:p>
      </dgm:t>
    </dgm:pt>
    <dgm:pt modelId="{A59268D4-F169-4A14-A065-638223897BB1}" type="sibTrans" cxnId="{B47CA42A-ACC4-4272-8151-BEC94C79AED2}">
      <dgm:prSet/>
      <dgm:spPr/>
      <dgm:t>
        <a:bodyPr/>
        <a:lstStyle/>
        <a:p>
          <a:endParaRPr lang="es-CO"/>
        </a:p>
      </dgm:t>
    </dgm:pt>
    <dgm:pt modelId="{DB2CFD52-9632-40AF-9F17-67EA2B3506E4}">
      <dgm:prSet phldrT="[Texto]"/>
      <dgm:spPr/>
      <dgm:t>
        <a:bodyPr/>
        <a:lstStyle/>
        <a:p>
          <a:r>
            <a:rPr lang="es-CO" b="1" dirty="0"/>
            <a:t>Enfoque Curso</a:t>
          </a:r>
          <a:r>
            <a:rPr lang="es-CO" b="1" baseline="0" dirty="0"/>
            <a:t> de vida</a:t>
          </a:r>
          <a:endParaRPr lang="es-CO" b="1" dirty="0"/>
        </a:p>
      </dgm:t>
    </dgm:pt>
    <dgm:pt modelId="{50EE9BDF-756B-4C96-AAD1-83518771524E}" type="parTrans" cxnId="{33E99081-442D-440D-8657-46DFC63C0E35}">
      <dgm:prSet/>
      <dgm:spPr/>
      <dgm:t>
        <a:bodyPr/>
        <a:lstStyle/>
        <a:p>
          <a:endParaRPr lang="es-CO"/>
        </a:p>
      </dgm:t>
    </dgm:pt>
    <dgm:pt modelId="{63461F63-CAC6-46A6-822D-9A6BC45BF1A2}" type="sibTrans" cxnId="{33E99081-442D-440D-8657-46DFC63C0E35}">
      <dgm:prSet/>
      <dgm:spPr/>
      <dgm:t>
        <a:bodyPr/>
        <a:lstStyle/>
        <a:p>
          <a:endParaRPr lang="es-CO"/>
        </a:p>
      </dgm:t>
    </dgm:pt>
    <dgm:pt modelId="{DF831281-5748-4E5A-A134-9B75B3642A3D}" type="pres">
      <dgm:prSet presAssocID="{E01298AC-C634-43D9-BF3A-8C25E5AE1A92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6C064A64-1D3C-4845-9234-63ED65AC7529}" type="pres">
      <dgm:prSet presAssocID="{E3D07346-F820-4146-954D-CD3E299349CD}" presName="Accent1" presStyleCnt="0"/>
      <dgm:spPr/>
    </dgm:pt>
    <dgm:pt modelId="{C74470E5-8C5A-4FBC-A052-31CE1A8B14E4}" type="pres">
      <dgm:prSet presAssocID="{E3D07346-F820-4146-954D-CD3E299349CD}" presName="Accent" presStyleLbl="node1" presStyleIdx="0" presStyleCnt="4"/>
      <dgm:spPr/>
    </dgm:pt>
    <dgm:pt modelId="{66411A45-D624-4FD7-B1F4-1C7EFFD1A691}" type="pres">
      <dgm:prSet presAssocID="{E3D07346-F820-4146-954D-CD3E299349CD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D857C4D6-A226-4146-BC10-BFF5A92055C4}" type="pres">
      <dgm:prSet presAssocID="{21AC77B3-21DC-4E85-951C-99CB68C2AA57}" presName="Accent2" presStyleCnt="0"/>
      <dgm:spPr/>
    </dgm:pt>
    <dgm:pt modelId="{029E9909-36E5-40D7-AA9D-CF6E8ADA11A1}" type="pres">
      <dgm:prSet presAssocID="{21AC77B3-21DC-4E85-951C-99CB68C2AA57}" presName="Accent" presStyleLbl="node1" presStyleIdx="1" presStyleCnt="4"/>
      <dgm:spPr/>
    </dgm:pt>
    <dgm:pt modelId="{13EA84C3-86E3-48B9-92DC-F5F8B53507B7}" type="pres">
      <dgm:prSet presAssocID="{21AC77B3-21DC-4E85-951C-99CB68C2AA57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7769716D-052E-4033-A1ED-052B0052B5C7}" type="pres">
      <dgm:prSet presAssocID="{CAB51302-BA83-4E00-9EF3-740C9F265E7F}" presName="Accent3" presStyleCnt="0"/>
      <dgm:spPr/>
    </dgm:pt>
    <dgm:pt modelId="{2F9C6539-B0E3-4509-8FC7-B27A12C90649}" type="pres">
      <dgm:prSet presAssocID="{CAB51302-BA83-4E00-9EF3-740C9F265E7F}" presName="Accent" presStyleLbl="node1" presStyleIdx="2" presStyleCnt="4"/>
      <dgm:spPr/>
    </dgm:pt>
    <dgm:pt modelId="{737A6B28-5017-48D4-B128-7B1B317BDDB7}" type="pres">
      <dgm:prSet presAssocID="{CAB51302-BA83-4E00-9EF3-740C9F265E7F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80D32FDC-729E-4331-AE45-C9056A3F9879}" type="pres">
      <dgm:prSet presAssocID="{DB2CFD52-9632-40AF-9F17-67EA2B3506E4}" presName="Accent4" presStyleCnt="0"/>
      <dgm:spPr/>
    </dgm:pt>
    <dgm:pt modelId="{BF182A6B-F11B-46D8-9851-7AEFEC1B1BED}" type="pres">
      <dgm:prSet presAssocID="{DB2CFD52-9632-40AF-9F17-67EA2B3506E4}" presName="Accent" presStyleLbl="node1" presStyleIdx="3" presStyleCnt="4"/>
      <dgm:spPr/>
    </dgm:pt>
    <dgm:pt modelId="{5284920A-0C9B-45EC-8B1D-63BBAB069F90}" type="pres">
      <dgm:prSet presAssocID="{DB2CFD52-9632-40AF-9F17-67EA2B3506E4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1E46320D-8BB5-481C-8BB8-07203798FAC8}" srcId="{E01298AC-C634-43D9-BF3A-8C25E5AE1A92}" destId="{21AC77B3-21DC-4E85-951C-99CB68C2AA57}" srcOrd="1" destOrd="0" parTransId="{547343E6-14D0-4049-B308-82750D99B63C}" sibTransId="{C8974731-FAD7-4F8F-B190-061F850CB663}"/>
    <dgm:cxn modelId="{B47CA42A-ACC4-4272-8151-BEC94C79AED2}" srcId="{E01298AC-C634-43D9-BF3A-8C25E5AE1A92}" destId="{CAB51302-BA83-4E00-9EF3-740C9F265E7F}" srcOrd="2" destOrd="0" parTransId="{C3F59EE2-F3AE-4C19-A944-917BD1A7D64C}" sibTransId="{A59268D4-F169-4A14-A065-638223897BB1}"/>
    <dgm:cxn modelId="{E3FC2C5F-DA8B-4EF9-9C74-0AC27316D7B1}" srcId="{E01298AC-C634-43D9-BF3A-8C25E5AE1A92}" destId="{E3D07346-F820-4146-954D-CD3E299349CD}" srcOrd="0" destOrd="0" parTransId="{7154B44D-5E94-43AF-955F-1B79EB9FA682}" sibTransId="{E101179E-A298-4C06-96AA-E46A931E1B54}"/>
    <dgm:cxn modelId="{7FEF354E-6930-874E-9AB4-375A39E2A3FC}" type="presOf" srcId="{E3D07346-F820-4146-954D-CD3E299349CD}" destId="{66411A45-D624-4FD7-B1F4-1C7EFFD1A691}" srcOrd="0" destOrd="0" presId="urn:microsoft.com/office/officeart/2009/layout/CircleArrowProcess"/>
    <dgm:cxn modelId="{909EB576-611B-E543-9F1E-858E77CCE118}" type="presOf" srcId="{E01298AC-C634-43D9-BF3A-8C25E5AE1A92}" destId="{DF831281-5748-4E5A-A134-9B75B3642A3D}" srcOrd="0" destOrd="0" presId="urn:microsoft.com/office/officeart/2009/layout/CircleArrowProcess"/>
    <dgm:cxn modelId="{33E99081-442D-440D-8657-46DFC63C0E35}" srcId="{E01298AC-C634-43D9-BF3A-8C25E5AE1A92}" destId="{DB2CFD52-9632-40AF-9F17-67EA2B3506E4}" srcOrd="3" destOrd="0" parTransId="{50EE9BDF-756B-4C96-AAD1-83518771524E}" sibTransId="{63461F63-CAC6-46A6-822D-9A6BC45BF1A2}"/>
    <dgm:cxn modelId="{5943C897-C9B9-0142-B58C-111C21F4BC03}" type="presOf" srcId="{DB2CFD52-9632-40AF-9F17-67EA2B3506E4}" destId="{5284920A-0C9B-45EC-8B1D-63BBAB069F90}" srcOrd="0" destOrd="0" presId="urn:microsoft.com/office/officeart/2009/layout/CircleArrowProcess"/>
    <dgm:cxn modelId="{17D60AB0-E178-2F44-BF4E-4C22686C71C8}" type="presOf" srcId="{CAB51302-BA83-4E00-9EF3-740C9F265E7F}" destId="{737A6B28-5017-48D4-B128-7B1B317BDDB7}" srcOrd="0" destOrd="0" presId="urn:microsoft.com/office/officeart/2009/layout/CircleArrowProcess"/>
    <dgm:cxn modelId="{D1DF92E7-0D4D-9F49-9059-5220465EE586}" type="presOf" srcId="{21AC77B3-21DC-4E85-951C-99CB68C2AA57}" destId="{13EA84C3-86E3-48B9-92DC-F5F8B53507B7}" srcOrd="0" destOrd="0" presId="urn:microsoft.com/office/officeart/2009/layout/CircleArrowProcess"/>
    <dgm:cxn modelId="{83140C91-FC1F-BA4B-9120-22244715AEBF}" type="presParOf" srcId="{DF831281-5748-4E5A-A134-9B75B3642A3D}" destId="{6C064A64-1D3C-4845-9234-63ED65AC7529}" srcOrd="0" destOrd="0" presId="urn:microsoft.com/office/officeart/2009/layout/CircleArrowProcess"/>
    <dgm:cxn modelId="{124ACC88-490C-194C-AEE1-3C6A4613E408}" type="presParOf" srcId="{6C064A64-1D3C-4845-9234-63ED65AC7529}" destId="{C74470E5-8C5A-4FBC-A052-31CE1A8B14E4}" srcOrd="0" destOrd="0" presId="urn:microsoft.com/office/officeart/2009/layout/CircleArrowProcess"/>
    <dgm:cxn modelId="{E8AB1823-CBCD-D949-BB77-F37115B12872}" type="presParOf" srcId="{DF831281-5748-4E5A-A134-9B75B3642A3D}" destId="{66411A45-D624-4FD7-B1F4-1C7EFFD1A691}" srcOrd="1" destOrd="0" presId="urn:microsoft.com/office/officeart/2009/layout/CircleArrowProcess"/>
    <dgm:cxn modelId="{4E18ADFB-E596-374C-82EB-1494831E8A63}" type="presParOf" srcId="{DF831281-5748-4E5A-A134-9B75B3642A3D}" destId="{D857C4D6-A226-4146-BC10-BFF5A92055C4}" srcOrd="2" destOrd="0" presId="urn:microsoft.com/office/officeart/2009/layout/CircleArrowProcess"/>
    <dgm:cxn modelId="{D63A1ED9-0918-664D-AACC-FEBB7E57E824}" type="presParOf" srcId="{D857C4D6-A226-4146-BC10-BFF5A92055C4}" destId="{029E9909-36E5-40D7-AA9D-CF6E8ADA11A1}" srcOrd="0" destOrd="0" presId="urn:microsoft.com/office/officeart/2009/layout/CircleArrowProcess"/>
    <dgm:cxn modelId="{4EC35835-EFCB-AD4B-9179-A77F24D32825}" type="presParOf" srcId="{DF831281-5748-4E5A-A134-9B75B3642A3D}" destId="{13EA84C3-86E3-48B9-92DC-F5F8B53507B7}" srcOrd="3" destOrd="0" presId="urn:microsoft.com/office/officeart/2009/layout/CircleArrowProcess"/>
    <dgm:cxn modelId="{E51DC9A9-2F8B-9548-B9C2-3FDB899D0167}" type="presParOf" srcId="{DF831281-5748-4E5A-A134-9B75B3642A3D}" destId="{7769716D-052E-4033-A1ED-052B0052B5C7}" srcOrd="4" destOrd="0" presId="urn:microsoft.com/office/officeart/2009/layout/CircleArrowProcess"/>
    <dgm:cxn modelId="{DF6F0F94-B535-C444-8D1E-F35433AC3F94}" type="presParOf" srcId="{7769716D-052E-4033-A1ED-052B0052B5C7}" destId="{2F9C6539-B0E3-4509-8FC7-B27A12C90649}" srcOrd="0" destOrd="0" presId="urn:microsoft.com/office/officeart/2009/layout/CircleArrowProcess"/>
    <dgm:cxn modelId="{5F8C9486-4FF8-E141-8760-8C75E19010CD}" type="presParOf" srcId="{DF831281-5748-4E5A-A134-9B75B3642A3D}" destId="{737A6B28-5017-48D4-B128-7B1B317BDDB7}" srcOrd="5" destOrd="0" presId="urn:microsoft.com/office/officeart/2009/layout/CircleArrowProcess"/>
    <dgm:cxn modelId="{283F1F8D-8D85-5B47-94CB-DE9AC0C6D31F}" type="presParOf" srcId="{DF831281-5748-4E5A-A134-9B75B3642A3D}" destId="{80D32FDC-729E-4331-AE45-C9056A3F9879}" srcOrd="6" destOrd="0" presId="urn:microsoft.com/office/officeart/2009/layout/CircleArrowProcess"/>
    <dgm:cxn modelId="{420ED0E2-1007-264A-A829-21DC79A5B7EF}" type="presParOf" srcId="{80D32FDC-729E-4331-AE45-C9056A3F9879}" destId="{BF182A6B-F11B-46D8-9851-7AEFEC1B1BED}" srcOrd="0" destOrd="0" presId="urn:microsoft.com/office/officeart/2009/layout/CircleArrowProcess"/>
    <dgm:cxn modelId="{A404DC99-1E71-FA4C-9CB5-3B784184001C}" type="presParOf" srcId="{DF831281-5748-4E5A-A134-9B75B3642A3D}" destId="{5284920A-0C9B-45EC-8B1D-63BBAB069F90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1298AC-C634-43D9-BF3A-8C25E5AE1A92}" type="doc">
      <dgm:prSet loTypeId="urn:microsoft.com/office/officeart/2009/layout/CircleArrowProcess" loCatId="cycle" qsTypeId="urn:microsoft.com/office/officeart/2005/8/quickstyle/simple1" qsCatId="simple" csTypeId="urn:microsoft.com/office/officeart/2005/8/colors/colorful5" csCatId="colorful" phldr="1"/>
      <dgm:spPr/>
    </dgm:pt>
    <dgm:pt modelId="{E3D07346-F820-4146-954D-CD3E299349CD}">
      <dgm:prSet phldrT="[Texto]"/>
      <dgm:spPr/>
      <dgm:t>
        <a:bodyPr/>
        <a:lstStyle/>
        <a:p>
          <a:r>
            <a:rPr lang="es-CO" b="1" dirty="0"/>
            <a:t>Enfoque de inclusión social</a:t>
          </a:r>
        </a:p>
      </dgm:t>
    </dgm:pt>
    <dgm:pt modelId="{7154B44D-5E94-43AF-955F-1B79EB9FA682}" type="parTrans" cxnId="{E3FC2C5F-DA8B-4EF9-9C74-0AC27316D7B1}">
      <dgm:prSet/>
      <dgm:spPr/>
      <dgm:t>
        <a:bodyPr/>
        <a:lstStyle/>
        <a:p>
          <a:endParaRPr lang="es-CO"/>
        </a:p>
      </dgm:t>
    </dgm:pt>
    <dgm:pt modelId="{E101179E-A298-4C06-96AA-E46A931E1B54}" type="sibTrans" cxnId="{E3FC2C5F-DA8B-4EF9-9C74-0AC27316D7B1}">
      <dgm:prSet/>
      <dgm:spPr/>
      <dgm:t>
        <a:bodyPr/>
        <a:lstStyle/>
        <a:p>
          <a:endParaRPr lang="es-CO"/>
        </a:p>
      </dgm:t>
    </dgm:pt>
    <dgm:pt modelId="{21AC77B3-21DC-4E85-951C-99CB68C2AA57}">
      <dgm:prSet phldrT="[Texto]"/>
      <dgm:spPr/>
      <dgm:t>
        <a:bodyPr/>
        <a:lstStyle/>
        <a:p>
          <a:r>
            <a:rPr lang="es-CO" b="1" dirty="0"/>
            <a:t>Enfoque pedagógico</a:t>
          </a:r>
        </a:p>
      </dgm:t>
    </dgm:pt>
    <dgm:pt modelId="{547343E6-14D0-4049-B308-82750D99B63C}" type="parTrans" cxnId="{1E46320D-8BB5-481C-8BB8-07203798FAC8}">
      <dgm:prSet/>
      <dgm:spPr/>
      <dgm:t>
        <a:bodyPr/>
        <a:lstStyle/>
        <a:p>
          <a:endParaRPr lang="es-CO"/>
        </a:p>
      </dgm:t>
    </dgm:pt>
    <dgm:pt modelId="{C8974731-FAD7-4F8F-B190-061F850CB663}" type="sibTrans" cxnId="{1E46320D-8BB5-481C-8BB8-07203798FAC8}">
      <dgm:prSet/>
      <dgm:spPr/>
      <dgm:t>
        <a:bodyPr/>
        <a:lstStyle/>
        <a:p>
          <a:endParaRPr lang="es-CO"/>
        </a:p>
      </dgm:t>
    </dgm:pt>
    <dgm:pt modelId="{CAB51302-BA83-4E00-9EF3-740C9F265E7F}">
      <dgm:prSet phldrT="[Texto]"/>
      <dgm:spPr/>
      <dgm:t>
        <a:bodyPr/>
        <a:lstStyle/>
        <a:p>
          <a:r>
            <a:rPr lang="es-CO" b="1" dirty="0"/>
            <a:t>Enfoque interseccional</a:t>
          </a:r>
        </a:p>
      </dgm:t>
    </dgm:pt>
    <dgm:pt modelId="{C3F59EE2-F3AE-4C19-A944-917BD1A7D64C}" type="parTrans" cxnId="{B47CA42A-ACC4-4272-8151-BEC94C79AED2}">
      <dgm:prSet/>
      <dgm:spPr/>
      <dgm:t>
        <a:bodyPr/>
        <a:lstStyle/>
        <a:p>
          <a:endParaRPr lang="es-CO"/>
        </a:p>
      </dgm:t>
    </dgm:pt>
    <dgm:pt modelId="{A59268D4-F169-4A14-A065-638223897BB1}" type="sibTrans" cxnId="{B47CA42A-ACC4-4272-8151-BEC94C79AED2}">
      <dgm:prSet/>
      <dgm:spPr/>
      <dgm:t>
        <a:bodyPr/>
        <a:lstStyle/>
        <a:p>
          <a:endParaRPr lang="es-CO"/>
        </a:p>
      </dgm:t>
    </dgm:pt>
    <dgm:pt modelId="{DB2CFD52-9632-40AF-9F17-67EA2B3506E4}">
      <dgm:prSet phldrT="[Texto]"/>
      <dgm:spPr/>
      <dgm:t>
        <a:bodyPr/>
        <a:lstStyle/>
        <a:p>
          <a:r>
            <a:rPr lang="es-CO" b="1" dirty="0"/>
            <a:t>Enfoque Restaurativo</a:t>
          </a:r>
        </a:p>
      </dgm:t>
    </dgm:pt>
    <dgm:pt modelId="{50EE9BDF-756B-4C96-AAD1-83518771524E}" type="parTrans" cxnId="{33E99081-442D-440D-8657-46DFC63C0E35}">
      <dgm:prSet/>
      <dgm:spPr/>
      <dgm:t>
        <a:bodyPr/>
        <a:lstStyle/>
        <a:p>
          <a:endParaRPr lang="es-CO"/>
        </a:p>
      </dgm:t>
    </dgm:pt>
    <dgm:pt modelId="{63461F63-CAC6-46A6-822D-9A6BC45BF1A2}" type="sibTrans" cxnId="{33E99081-442D-440D-8657-46DFC63C0E35}">
      <dgm:prSet/>
      <dgm:spPr/>
      <dgm:t>
        <a:bodyPr/>
        <a:lstStyle/>
        <a:p>
          <a:endParaRPr lang="es-CO"/>
        </a:p>
      </dgm:t>
    </dgm:pt>
    <dgm:pt modelId="{DF831281-5748-4E5A-A134-9B75B3642A3D}" type="pres">
      <dgm:prSet presAssocID="{E01298AC-C634-43D9-BF3A-8C25E5AE1A92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6C064A64-1D3C-4845-9234-63ED65AC7529}" type="pres">
      <dgm:prSet presAssocID="{E3D07346-F820-4146-954D-CD3E299349CD}" presName="Accent1" presStyleCnt="0"/>
      <dgm:spPr/>
    </dgm:pt>
    <dgm:pt modelId="{C74470E5-8C5A-4FBC-A052-31CE1A8B14E4}" type="pres">
      <dgm:prSet presAssocID="{E3D07346-F820-4146-954D-CD3E299349CD}" presName="Accent" presStyleLbl="node1" presStyleIdx="0" presStyleCnt="4"/>
      <dgm:spPr/>
    </dgm:pt>
    <dgm:pt modelId="{66411A45-D624-4FD7-B1F4-1C7EFFD1A691}" type="pres">
      <dgm:prSet presAssocID="{E3D07346-F820-4146-954D-CD3E299349CD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D857C4D6-A226-4146-BC10-BFF5A92055C4}" type="pres">
      <dgm:prSet presAssocID="{21AC77B3-21DC-4E85-951C-99CB68C2AA57}" presName="Accent2" presStyleCnt="0"/>
      <dgm:spPr/>
    </dgm:pt>
    <dgm:pt modelId="{029E9909-36E5-40D7-AA9D-CF6E8ADA11A1}" type="pres">
      <dgm:prSet presAssocID="{21AC77B3-21DC-4E85-951C-99CB68C2AA57}" presName="Accent" presStyleLbl="node1" presStyleIdx="1" presStyleCnt="4"/>
      <dgm:spPr/>
    </dgm:pt>
    <dgm:pt modelId="{13EA84C3-86E3-48B9-92DC-F5F8B53507B7}" type="pres">
      <dgm:prSet presAssocID="{21AC77B3-21DC-4E85-951C-99CB68C2AA57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7769716D-052E-4033-A1ED-052B0052B5C7}" type="pres">
      <dgm:prSet presAssocID="{CAB51302-BA83-4E00-9EF3-740C9F265E7F}" presName="Accent3" presStyleCnt="0"/>
      <dgm:spPr/>
    </dgm:pt>
    <dgm:pt modelId="{2F9C6539-B0E3-4509-8FC7-B27A12C90649}" type="pres">
      <dgm:prSet presAssocID="{CAB51302-BA83-4E00-9EF3-740C9F265E7F}" presName="Accent" presStyleLbl="node1" presStyleIdx="2" presStyleCnt="4"/>
      <dgm:spPr/>
    </dgm:pt>
    <dgm:pt modelId="{737A6B28-5017-48D4-B128-7B1B317BDDB7}" type="pres">
      <dgm:prSet presAssocID="{CAB51302-BA83-4E00-9EF3-740C9F265E7F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80D32FDC-729E-4331-AE45-C9056A3F9879}" type="pres">
      <dgm:prSet presAssocID="{DB2CFD52-9632-40AF-9F17-67EA2B3506E4}" presName="Accent4" presStyleCnt="0"/>
      <dgm:spPr/>
    </dgm:pt>
    <dgm:pt modelId="{BF182A6B-F11B-46D8-9851-7AEFEC1B1BED}" type="pres">
      <dgm:prSet presAssocID="{DB2CFD52-9632-40AF-9F17-67EA2B3506E4}" presName="Accent" presStyleLbl="node1" presStyleIdx="3" presStyleCnt="4"/>
      <dgm:spPr/>
    </dgm:pt>
    <dgm:pt modelId="{5284920A-0C9B-45EC-8B1D-63BBAB069F90}" type="pres">
      <dgm:prSet presAssocID="{DB2CFD52-9632-40AF-9F17-67EA2B3506E4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1E46320D-8BB5-481C-8BB8-07203798FAC8}" srcId="{E01298AC-C634-43D9-BF3A-8C25E5AE1A92}" destId="{21AC77B3-21DC-4E85-951C-99CB68C2AA57}" srcOrd="1" destOrd="0" parTransId="{547343E6-14D0-4049-B308-82750D99B63C}" sibTransId="{C8974731-FAD7-4F8F-B190-061F850CB663}"/>
    <dgm:cxn modelId="{B47CA42A-ACC4-4272-8151-BEC94C79AED2}" srcId="{E01298AC-C634-43D9-BF3A-8C25E5AE1A92}" destId="{CAB51302-BA83-4E00-9EF3-740C9F265E7F}" srcOrd="2" destOrd="0" parTransId="{C3F59EE2-F3AE-4C19-A944-917BD1A7D64C}" sibTransId="{A59268D4-F169-4A14-A065-638223897BB1}"/>
    <dgm:cxn modelId="{E3FC2C5F-DA8B-4EF9-9C74-0AC27316D7B1}" srcId="{E01298AC-C634-43D9-BF3A-8C25E5AE1A92}" destId="{E3D07346-F820-4146-954D-CD3E299349CD}" srcOrd="0" destOrd="0" parTransId="{7154B44D-5E94-43AF-955F-1B79EB9FA682}" sibTransId="{E101179E-A298-4C06-96AA-E46A931E1B54}"/>
    <dgm:cxn modelId="{7FEF354E-6930-874E-9AB4-375A39E2A3FC}" type="presOf" srcId="{E3D07346-F820-4146-954D-CD3E299349CD}" destId="{66411A45-D624-4FD7-B1F4-1C7EFFD1A691}" srcOrd="0" destOrd="0" presId="urn:microsoft.com/office/officeart/2009/layout/CircleArrowProcess"/>
    <dgm:cxn modelId="{909EB576-611B-E543-9F1E-858E77CCE118}" type="presOf" srcId="{E01298AC-C634-43D9-BF3A-8C25E5AE1A92}" destId="{DF831281-5748-4E5A-A134-9B75B3642A3D}" srcOrd="0" destOrd="0" presId="urn:microsoft.com/office/officeart/2009/layout/CircleArrowProcess"/>
    <dgm:cxn modelId="{33E99081-442D-440D-8657-46DFC63C0E35}" srcId="{E01298AC-C634-43D9-BF3A-8C25E5AE1A92}" destId="{DB2CFD52-9632-40AF-9F17-67EA2B3506E4}" srcOrd="3" destOrd="0" parTransId="{50EE9BDF-756B-4C96-AAD1-83518771524E}" sibTransId="{63461F63-CAC6-46A6-822D-9A6BC45BF1A2}"/>
    <dgm:cxn modelId="{5943C897-C9B9-0142-B58C-111C21F4BC03}" type="presOf" srcId="{DB2CFD52-9632-40AF-9F17-67EA2B3506E4}" destId="{5284920A-0C9B-45EC-8B1D-63BBAB069F90}" srcOrd="0" destOrd="0" presId="urn:microsoft.com/office/officeart/2009/layout/CircleArrowProcess"/>
    <dgm:cxn modelId="{17D60AB0-E178-2F44-BF4E-4C22686C71C8}" type="presOf" srcId="{CAB51302-BA83-4E00-9EF3-740C9F265E7F}" destId="{737A6B28-5017-48D4-B128-7B1B317BDDB7}" srcOrd="0" destOrd="0" presId="urn:microsoft.com/office/officeart/2009/layout/CircleArrowProcess"/>
    <dgm:cxn modelId="{D1DF92E7-0D4D-9F49-9059-5220465EE586}" type="presOf" srcId="{21AC77B3-21DC-4E85-951C-99CB68C2AA57}" destId="{13EA84C3-86E3-48B9-92DC-F5F8B53507B7}" srcOrd="0" destOrd="0" presId="urn:microsoft.com/office/officeart/2009/layout/CircleArrowProcess"/>
    <dgm:cxn modelId="{83140C91-FC1F-BA4B-9120-22244715AEBF}" type="presParOf" srcId="{DF831281-5748-4E5A-A134-9B75B3642A3D}" destId="{6C064A64-1D3C-4845-9234-63ED65AC7529}" srcOrd="0" destOrd="0" presId="urn:microsoft.com/office/officeart/2009/layout/CircleArrowProcess"/>
    <dgm:cxn modelId="{124ACC88-490C-194C-AEE1-3C6A4613E408}" type="presParOf" srcId="{6C064A64-1D3C-4845-9234-63ED65AC7529}" destId="{C74470E5-8C5A-4FBC-A052-31CE1A8B14E4}" srcOrd="0" destOrd="0" presId="urn:microsoft.com/office/officeart/2009/layout/CircleArrowProcess"/>
    <dgm:cxn modelId="{E8AB1823-CBCD-D949-BB77-F37115B12872}" type="presParOf" srcId="{DF831281-5748-4E5A-A134-9B75B3642A3D}" destId="{66411A45-D624-4FD7-B1F4-1C7EFFD1A691}" srcOrd="1" destOrd="0" presId="urn:microsoft.com/office/officeart/2009/layout/CircleArrowProcess"/>
    <dgm:cxn modelId="{4E18ADFB-E596-374C-82EB-1494831E8A63}" type="presParOf" srcId="{DF831281-5748-4E5A-A134-9B75B3642A3D}" destId="{D857C4D6-A226-4146-BC10-BFF5A92055C4}" srcOrd="2" destOrd="0" presId="urn:microsoft.com/office/officeart/2009/layout/CircleArrowProcess"/>
    <dgm:cxn modelId="{D63A1ED9-0918-664D-AACC-FEBB7E57E824}" type="presParOf" srcId="{D857C4D6-A226-4146-BC10-BFF5A92055C4}" destId="{029E9909-36E5-40D7-AA9D-CF6E8ADA11A1}" srcOrd="0" destOrd="0" presId="urn:microsoft.com/office/officeart/2009/layout/CircleArrowProcess"/>
    <dgm:cxn modelId="{4EC35835-EFCB-AD4B-9179-A77F24D32825}" type="presParOf" srcId="{DF831281-5748-4E5A-A134-9B75B3642A3D}" destId="{13EA84C3-86E3-48B9-92DC-F5F8B53507B7}" srcOrd="3" destOrd="0" presId="urn:microsoft.com/office/officeart/2009/layout/CircleArrowProcess"/>
    <dgm:cxn modelId="{E51DC9A9-2F8B-9548-B9C2-3FDB899D0167}" type="presParOf" srcId="{DF831281-5748-4E5A-A134-9B75B3642A3D}" destId="{7769716D-052E-4033-A1ED-052B0052B5C7}" srcOrd="4" destOrd="0" presId="urn:microsoft.com/office/officeart/2009/layout/CircleArrowProcess"/>
    <dgm:cxn modelId="{DF6F0F94-B535-C444-8D1E-F35433AC3F94}" type="presParOf" srcId="{7769716D-052E-4033-A1ED-052B0052B5C7}" destId="{2F9C6539-B0E3-4509-8FC7-B27A12C90649}" srcOrd="0" destOrd="0" presId="urn:microsoft.com/office/officeart/2009/layout/CircleArrowProcess"/>
    <dgm:cxn modelId="{5F8C9486-4FF8-E141-8760-8C75E19010CD}" type="presParOf" srcId="{DF831281-5748-4E5A-A134-9B75B3642A3D}" destId="{737A6B28-5017-48D4-B128-7B1B317BDDB7}" srcOrd="5" destOrd="0" presId="urn:microsoft.com/office/officeart/2009/layout/CircleArrowProcess"/>
    <dgm:cxn modelId="{283F1F8D-8D85-5B47-94CB-DE9AC0C6D31F}" type="presParOf" srcId="{DF831281-5748-4E5A-A134-9B75B3642A3D}" destId="{80D32FDC-729E-4331-AE45-C9056A3F9879}" srcOrd="6" destOrd="0" presId="urn:microsoft.com/office/officeart/2009/layout/CircleArrowProcess"/>
    <dgm:cxn modelId="{420ED0E2-1007-264A-A829-21DC79A5B7EF}" type="presParOf" srcId="{80D32FDC-729E-4331-AE45-C9056A3F9879}" destId="{BF182A6B-F11B-46D8-9851-7AEFEC1B1BED}" srcOrd="0" destOrd="0" presId="urn:microsoft.com/office/officeart/2009/layout/CircleArrowProcess"/>
    <dgm:cxn modelId="{A404DC99-1E71-FA4C-9CB5-3B784184001C}" type="presParOf" srcId="{DF831281-5748-4E5A-A134-9B75B3642A3D}" destId="{5284920A-0C9B-45EC-8B1D-63BBAB069F90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B9E354-3AF6-47CC-8749-ECA498532C98}" type="doc">
      <dgm:prSet loTypeId="urn:microsoft.com/office/officeart/2005/8/layout/h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224D7922-07D4-411E-A787-79E0FFA3DFE9}">
      <dgm:prSet phldrT="[Texto]"/>
      <dgm:spPr/>
      <dgm:t>
        <a:bodyPr/>
        <a:lstStyle/>
        <a:p>
          <a:r>
            <a:rPr lang="es-CO" dirty="0"/>
            <a:t>Sexo</a:t>
          </a:r>
        </a:p>
      </dgm:t>
    </dgm:pt>
    <dgm:pt modelId="{6C51424C-2641-4759-A276-76E65CDE50BA}" type="parTrans" cxnId="{36D6D650-E71B-4FB5-88C3-886A53B6201A}">
      <dgm:prSet/>
      <dgm:spPr/>
      <dgm:t>
        <a:bodyPr/>
        <a:lstStyle/>
        <a:p>
          <a:endParaRPr lang="es-CO"/>
        </a:p>
      </dgm:t>
    </dgm:pt>
    <dgm:pt modelId="{A8DFD095-90A8-4943-BBD9-4749D0305599}" type="sibTrans" cxnId="{36D6D650-E71B-4FB5-88C3-886A53B6201A}">
      <dgm:prSet/>
      <dgm:spPr/>
      <dgm:t>
        <a:bodyPr/>
        <a:lstStyle/>
        <a:p>
          <a:endParaRPr lang="es-CO"/>
        </a:p>
      </dgm:t>
    </dgm:pt>
    <dgm:pt modelId="{4FC9C476-CB39-4158-980B-9D80B59048E4}">
      <dgm:prSet phldrT="[Texto]" custT="1"/>
      <dgm:spPr/>
      <dgm:t>
        <a:bodyPr/>
        <a:lstStyle/>
        <a:p>
          <a:r>
            <a:rPr lang="es-CO" sz="2000" dirty="0"/>
            <a:t>Hombre </a:t>
          </a:r>
        </a:p>
      </dgm:t>
    </dgm:pt>
    <dgm:pt modelId="{4C658A76-34F3-449D-A940-6A9A15DA3801}" type="parTrans" cxnId="{CE9296D7-C67C-4778-91F2-F4A20C6E6321}">
      <dgm:prSet/>
      <dgm:spPr/>
      <dgm:t>
        <a:bodyPr/>
        <a:lstStyle/>
        <a:p>
          <a:endParaRPr lang="es-CO"/>
        </a:p>
      </dgm:t>
    </dgm:pt>
    <dgm:pt modelId="{E8FFA9A6-A5A2-4EC0-829E-32F182A20865}" type="sibTrans" cxnId="{CE9296D7-C67C-4778-91F2-F4A20C6E6321}">
      <dgm:prSet/>
      <dgm:spPr/>
      <dgm:t>
        <a:bodyPr/>
        <a:lstStyle/>
        <a:p>
          <a:endParaRPr lang="es-CO"/>
        </a:p>
      </dgm:t>
    </dgm:pt>
    <dgm:pt modelId="{64F1112F-949C-4842-AEEA-1AB068EADADE}">
      <dgm:prSet phldrT="[Texto]"/>
      <dgm:spPr/>
      <dgm:t>
        <a:bodyPr/>
        <a:lstStyle/>
        <a:p>
          <a:r>
            <a:rPr lang="es-CO" dirty="0"/>
            <a:t>Identidad de género</a:t>
          </a:r>
        </a:p>
      </dgm:t>
    </dgm:pt>
    <dgm:pt modelId="{2D47C0B6-CEAA-4B27-B0B0-25EFA0538B19}" type="parTrans" cxnId="{32942C6F-FEDB-4DC9-B7BF-04FFB5675E0F}">
      <dgm:prSet/>
      <dgm:spPr/>
      <dgm:t>
        <a:bodyPr/>
        <a:lstStyle/>
        <a:p>
          <a:endParaRPr lang="es-CO"/>
        </a:p>
      </dgm:t>
    </dgm:pt>
    <dgm:pt modelId="{EE5EA3DE-FB68-4811-84A4-9E2937F90271}" type="sibTrans" cxnId="{32942C6F-FEDB-4DC9-B7BF-04FFB5675E0F}">
      <dgm:prSet/>
      <dgm:spPr/>
      <dgm:t>
        <a:bodyPr/>
        <a:lstStyle/>
        <a:p>
          <a:endParaRPr lang="es-CO"/>
        </a:p>
      </dgm:t>
    </dgm:pt>
    <dgm:pt modelId="{8EE0C74A-3F2B-47BC-A1EF-06B05CA6EA4E}">
      <dgm:prSet phldrT="[Texto]" custT="1"/>
      <dgm:spPr/>
      <dgm:t>
        <a:bodyPr/>
        <a:lstStyle/>
        <a:p>
          <a:r>
            <a:rPr lang="es-CO" sz="1600" dirty="0"/>
            <a:t>Transgenerismo</a:t>
          </a:r>
        </a:p>
      </dgm:t>
    </dgm:pt>
    <dgm:pt modelId="{6FD6C6B9-8C69-4F83-88F6-25428B78C8F3}" type="parTrans" cxnId="{CA71251D-444D-4C5A-86C9-D0002C37669F}">
      <dgm:prSet/>
      <dgm:spPr/>
      <dgm:t>
        <a:bodyPr/>
        <a:lstStyle/>
        <a:p>
          <a:endParaRPr lang="es-CO"/>
        </a:p>
      </dgm:t>
    </dgm:pt>
    <dgm:pt modelId="{D68034F0-249F-4EA6-9137-BF1513FD7EAB}" type="sibTrans" cxnId="{CA71251D-444D-4C5A-86C9-D0002C37669F}">
      <dgm:prSet/>
      <dgm:spPr/>
      <dgm:t>
        <a:bodyPr/>
        <a:lstStyle/>
        <a:p>
          <a:endParaRPr lang="es-CO"/>
        </a:p>
      </dgm:t>
    </dgm:pt>
    <dgm:pt modelId="{70FB1E6E-9EE2-47C8-A4E8-B5155A39BF5D}">
      <dgm:prSet phldrT="[Texto]" custT="1"/>
      <dgm:spPr/>
      <dgm:t>
        <a:bodyPr/>
        <a:lstStyle/>
        <a:p>
          <a:r>
            <a:rPr lang="es-CO" sz="1600" dirty="0"/>
            <a:t>Homosexual</a:t>
          </a:r>
        </a:p>
      </dgm:t>
    </dgm:pt>
    <dgm:pt modelId="{22F7E2C5-0C6E-46B3-9F1E-E57AA786F59A}" type="parTrans" cxnId="{6CC8B54A-84E7-4105-8C3A-7509599AFDC4}">
      <dgm:prSet/>
      <dgm:spPr/>
      <dgm:t>
        <a:bodyPr/>
        <a:lstStyle/>
        <a:p>
          <a:endParaRPr lang="es-CO"/>
        </a:p>
      </dgm:t>
    </dgm:pt>
    <dgm:pt modelId="{1B0EB084-352C-4A06-9A64-DFC1288AA75C}" type="sibTrans" cxnId="{6CC8B54A-84E7-4105-8C3A-7509599AFDC4}">
      <dgm:prSet/>
      <dgm:spPr/>
      <dgm:t>
        <a:bodyPr/>
        <a:lstStyle/>
        <a:p>
          <a:endParaRPr lang="es-CO"/>
        </a:p>
      </dgm:t>
    </dgm:pt>
    <dgm:pt modelId="{8CF210A0-2391-47A1-A4B8-3754E7C827FE}">
      <dgm:prSet phldrT="[Texto]" custT="1"/>
      <dgm:spPr/>
      <dgm:t>
        <a:bodyPr/>
        <a:lstStyle/>
        <a:p>
          <a:r>
            <a:rPr lang="es-CO" sz="1600" dirty="0"/>
            <a:t>Bisexual</a:t>
          </a:r>
        </a:p>
      </dgm:t>
    </dgm:pt>
    <dgm:pt modelId="{242986F2-3036-4682-A439-F440BAD35D42}" type="parTrans" cxnId="{82648395-6C18-4B48-80BA-0BABCFB23855}">
      <dgm:prSet/>
      <dgm:spPr/>
      <dgm:t>
        <a:bodyPr/>
        <a:lstStyle/>
        <a:p>
          <a:endParaRPr lang="es-CO"/>
        </a:p>
      </dgm:t>
    </dgm:pt>
    <dgm:pt modelId="{6A1F2E3A-16B2-4D66-80B8-655690D96A79}" type="sibTrans" cxnId="{82648395-6C18-4B48-80BA-0BABCFB23855}">
      <dgm:prSet/>
      <dgm:spPr/>
      <dgm:t>
        <a:bodyPr/>
        <a:lstStyle/>
        <a:p>
          <a:endParaRPr lang="es-CO"/>
        </a:p>
      </dgm:t>
    </dgm:pt>
    <dgm:pt modelId="{F3AF7A65-3BAA-46B1-910A-57B5978DCCA9}">
      <dgm:prSet phldrT="[Texto]" custT="1"/>
      <dgm:spPr/>
      <dgm:t>
        <a:bodyPr/>
        <a:lstStyle/>
        <a:p>
          <a:r>
            <a:rPr lang="es-CO" sz="1600" dirty="0"/>
            <a:t>Lesbiana </a:t>
          </a:r>
        </a:p>
      </dgm:t>
    </dgm:pt>
    <dgm:pt modelId="{EEB0D3DD-9DC9-41E7-9932-A0FA430F1B10}" type="parTrans" cxnId="{64EA57CE-5DB8-4516-B785-9B233D8C9214}">
      <dgm:prSet/>
      <dgm:spPr/>
      <dgm:t>
        <a:bodyPr/>
        <a:lstStyle/>
        <a:p>
          <a:endParaRPr lang="es-CO"/>
        </a:p>
      </dgm:t>
    </dgm:pt>
    <dgm:pt modelId="{5C9647C7-8385-41FC-9C34-DEA0F4AB2A92}" type="sibTrans" cxnId="{64EA57CE-5DB8-4516-B785-9B233D8C9214}">
      <dgm:prSet/>
      <dgm:spPr/>
      <dgm:t>
        <a:bodyPr/>
        <a:lstStyle/>
        <a:p>
          <a:endParaRPr lang="es-CO"/>
        </a:p>
      </dgm:t>
    </dgm:pt>
    <dgm:pt modelId="{93FAA0D8-17E6-49FB-B5DB-3BF3CDCCFE66}">
      <dgm:prSet phldrT="[Texto]" custT="1"/>
      <dgm:spPr/>
      <dgm:t>
        <a:bodyPr/>
        <a:lstStyle/>
        <a:p>
          <a:r>
            <a:rPr lang="es-CO" sz="1600" dirty="0"/>
            <a:t>Heterosexual </a:t>
          </a:r>
        </a:p>
      </dgm:t>
    </dgm:pt>
    <dgm:pt modelId="{8CBCE303-129F-4F17-8691-7CE90CBC0B1B}" type="parTrans" cxnId="{91838F10-9CB1-4F47-BF6A-519A4EA3C0E4}">
      <dgm:prSet/>
      <dgm:spPr/>
      <dgm:t>
        <a:bodyPr/>
        <a:lstStyle/>
        <a:p>
          <a:endParaRPr lang="es-CO"/>
        </a:p>
      </dgm:t>
    </dgm:pt>
    <dgm:pt modelId="{2D169B38-3510-46AB-99E2-B396724D4FC0}" type="sibTrans" cxnId="{91838F10-9CB1-4F47-BF6A-519A4EA3C0E4}">
      <dgm:prSet/>
      <dgm:spPr/>
      <dgm:t>
        <a:bodyPr/>
        <a:lstStyle/>
        <a:p>
          <a:endParaRPr lang="es-CO"/>
        </a:p>
      </dgm:t>
    </dgm:pt>
    <dgm:pt modelId="{4D25F3A2-1150-4F62-8E13-CD2A4006F18C}">
      <dgm:prSet phldrT="[Texto]" custT="1"/>
      <dgm:spPr/>
      <dgm:t>
        <a:bodyPr/>
        <a:lstStyle/>
        <a:p>
          <a:r>
            <a:rPr lang="es-CO" sz="1600" dirty="0"/>
            <a:t>Asexual </a:t>
          </a:r>
        </a:p>
      </dgm:t>
    </dgm:pt>
    <dgm:pt modelId="{33A87746-2AB0-4770-B318-865A91C90CE4}" type="parTrans" cxnId="{75BC890C-5DE6-4C68-84D3-620CC53593A5}">
      <dgm:prSet/>
      <dgm:spPr/>
      <dgm:t>
        <a:bodyPr/>
        <a:lstStyle/>
        <a:p>
          <a:endParaRPr lang="es-CO"/>
        </a:p>
      </dgm:t>
    </dgm:pt>
    <dgm:pt modelId="{B4A6D62F-5E6A-488C-91CB-20B9F70FCFBF}" type="sibTrans" cxnId="{75BC890C-5DE6-4C68-84D3-620CC53593A5}">
      <dgm:prSet/>
      <dgm:spPr/>
      <dgm:t>
        <a:bodyPr/>
        <a:lstStyle/>
        <a:p>
          <a:endParaRPr lang="es-CO"/>
        </a:p>
      </dgm:t>
    </dgm:pt>
    <dgm:pt modelId="{A8FC64E2-D173-4B2E-8F84-8C63253EF803}">
      <dgm:prSet phldrT="[Texto]" custT="1"/>
      <dgm:spPr/>
      <dgm:t>
        <a:bodyPr/>
        <a:lstStyle/>
        <a:p>
          <a:r>
            <a:rPr lang="es-CO" sz="1600" dirty="0"/>
            <a:t>Pansexual </a:t>
          </a:r>
          <a:r>
            <a:rPr lang="es-CO" sz="1600" dirty="0" err="1"/>
            <a:t>etc</a:t>
          </a:r>
          <a:r>
            <a:rPr lang="es-CO" sz="1600" dirty="0"/>
            <a:t> </a:t>
          </a:r>
          <a:r>
            <a:rPr lang="es-CO" sz="1200" dirty="0"/>
            <a:t>…</a:t>
          </a:r>
        </a:p>
      </dgm:t>
    </dgm:pt>
    <dgm:pt modelId="{36204258-7ACF-44BF-BFBA-60A64ABDCCEB}" type="parTrans" cxnId="{3B2DFFCC-2F6B-4BEA-95B3-6D8B9C892FB2}">
      <dgm:prSet/>
      <dgm:spPr/>
      <dgm:t>
        <a:bodyPr/>
        <a:lstStyle/>
        <a:p>
          <a:endParaRPr lang="es-CO"/>
        </a:p>
      </dgm:t>
    </dgm:pt>
    <dgm:pt modelId="{94405191-2F79-4A20-9DFD-C2A2FB983E4D}" type="sibTrans" cxnId="{3B2DFFCC-2F6B-4BEA-95B3-6D8B9C892FB2}">
      <dgm:prSet/>
      <dgm:spPr/>
      <dgm:t>
        <a:bodyPr/>
        <a:lstStyle/>
        <a:p>
          <a:endParaRPr lang="es-CO"/>
        </a:p>
      </dgm:t>
    </dgm:pt>
    <dgm:pt modelId="{0C5F4A46-B5C4-2649-8C70-9FF57491C56D}">
      <dgm:prSet custT="1"/>
      <dgm:spPr/>
      <dgm:t>
        <a:bodyPr/>
        <a:lstStyle/>
        <a:p>
          <a:endParaRPr lang="es-CO" sz="800" dirty="0"/>
        </a:p>
      </dgm:t>
    </dgm:pt>
    <dgm:pt modelId="{3F4D09A0-4D9A-8C4E-95C6-CB01CD440B5A}" type="parTrans" cxnId="{11AF7750-8CA4-EF4B-924B-3FCB57601375}">
      <dgm:prSet/>
      <dgm:spPr/>
      <dgm:t>
        <a:bodyPr/>
        <a:lstStyle/>
        <a:p>
          <a:endParaRPr lang="es-ES"/>
        </a:p>
      </dgm:t>
    </dgm:pt>
    <dgm:pt modelId="{7434D00F-16DF-1C41-A6BC-8054217CBC0B}" type="sibTrans" cxnId="{11AF7750-8CA4-EF4B-924B-3FCB57601375}">
      <dgm:prSet/>
      <dgm:spPr/>
      <dgm:t>
        <a:bodyPr/>
        <a:lstStyle/>
        <a:p>
          <a:endParaRPr lang="es-ES"/>
        </a:p>
      </dgm:t>
    </dgm:pt>
    <dgm:pt modelId="{40D2CED9-0E50-C74D-B05E-40D3C1AC8138}">
      <dgm:prSet custT="1"/>
      <dgm:spPr/>
      <dgm:t>
        <a:bodyPr/>
        <a:lstStyle/>
        <a:p>
          <a:r>
            <a:rPr lang="es-CO" sz="2000" dirty="0"/>
            <a:t>Mujer </a:t>
          </a:r>
        </a:p>
      </dgm:t>
    </dgm:pt>
    <dgm:pt modelId="{B4AFDE77-606E-9B4F-9460-0AF977A416A9}" type="parTrans" cxnId="{4E5A6BDA-3036-004A-858F-C6C3A7E701F5}">
      <dgm:prSet/>
      <dgm:spPr/>
      <dgm:t>
        <a:bodyPr/>
        <a:lstStyle/>
        <a:p>
          <a:endParaRPr lang="es-ES"/>
        </a:p>
      </dgm:t>
    </dgm:pt>
    <dgm:pt modelId="{37AEB3B5-5109-CA48-8577-6E9227CF4D39}" type="sibTrans" cxnId="{4E5A6BDA-3036-004A-858F-C6C3A7E701F5}">
      <dgm:prSet/>
      <dgm:spPr/>
      <dgm:t>
        <a:bodyPr/>
        <a:lstStyle/>
        <a:p>
          <a:endParaRPr lang="es-ES"/>
        </a:p>
      </dgm:t>
    </dgm:pt>
    <dgm:pt modelId="{F9110D21-84A9-9747-9915-3D8BF7412D44}">
      <dgm:prSet custT="1"/>
      <dgm:spPr/>
      <dgm:t>
        <a:bodyPr/>
        <a:lstStyle/>
        <a:p>
          <a:r>
            <a:rPr lang="es-CO" sz="2000" dirty="0"/>
            <a:t>Intersexual </a:t>
          </a:r>
          <a:endParaRPr lang="es-ES" sz="2000" dirty="0"/>
        </a:p>
      </dgm:t>
    </dgm:pt>
    <dgm:pt modelId="{18B8827A-7BBD-D34A-9AB7-543A2A63CF78}" type="parTrans" cxnId="{E9FD7CC4-A285-584A-9352-F2D01ED34241}">
      <dgm:prSet/>
      <dgm:spPr/>
      <dgm:t>
        <a:bodyPr/>
        <a:lstStyle/>
        <a:p>
          <a:endParaRPr lang="es-ES"/>
        </a:p>
      </dgm:t>
    </dgm:pt>
    <dgm:pt modelId="{2E76E2B9-4753-734F-B702-1A632B1F4171}" type="sibTrans" cxnId="{E9FD7CC4-A285-584A-9352-F2D01ED34241}">
      <dgm:prSet/>
      <dgm:spPr/>
      <dgm:t>
        <a:bodyPr/>
        <a:lstStyle/>
        <a:p>
          <a:endParaRPr lang="es-ES"/>
        </a:p>
      </dgm:t>
    </dgm:pt>
    <dgm:pt modelId="{204182CF-0548-2346-B98F-178DDA641CCB}">
      <dgm:prSet custT="1"/>
      <dgm:spPr/>
      <dgm:t>
        <a:bodyPr/>
        <a:lstStyle/>
        <a:p>
          <a:r>
            <a:rPr lang="es-CO" sz="1600" dirty="0"/>
            <a:t>Transexualidad </a:t>
          </a:r>
        </a:p>
      </dgm:t>
    </dgm:pt>
    <dgm:pt modelId="{FBAEA576-9A07-9249-ACF8-2842418DF9F8}" type="parTrans" cxnId="{6EC771AD-02C3-DA46-88D7-72D174427CD1}">
      <dgm:prSet/>
      <dgm:spPr/>
      <dgm:t>
        <a:bodyPr/>
        <a:lstStyle/>
        <a:p>
          <a:endParaRPr lang="es-ES"/>
        </a:p>
      </dgm:t>
    </dgm:pt>
    <dgm:pt modelId="{D3F969D2-4930-8E4A-97DE-119812084301}" type="sibTrans" cxnId="{6EC771AD-02C3-DA46-88D7-72D174427CD1}">
      <dgm:prSet/>
      <dgm:spPr/>
      <dgm:t>
        <a:bodyPr/>
        <a:lstStyle/>
        <a:p>
          <a:endParaRPr lang="es-ES"/>
        </a:p>
      </dgm:t>
    </dgm:pt>
    <dgm:pt modelId="{6D38FD9F-592B-504C-B0B7-27D854B518EF}">
      <dgm:prSet custT="1"/>
      <dgm:spPr/>
      <dgm:t>
        <a:bodyPr/>
        <a:lstStyle/>
        <a:p>
          <a:r>
            <a:rPr lang="es-CO" sz="1600" dirty="0"/>
            <a:t>Transformismo</a:t>
          </a:r>
        </a:p>
      </dgm:t>
    </dgm:pt>
    <dgm:pt modelId="{CCF9D2F8-A1E9-6643-9E3B-1BEEB6F623DF}" type="parTrans" cxnId="{853E2D36-C2A9-0049-9D33-4683D0241C91}">
      <dgm:prSet/>
      <dgm:spPr/>
      <dgm:t>
        <a:bodyPr/>
        <a:lstStyle/>
        <a:p>
          <a:endParaRPr lang="es-ES"/>
        </a:p>
      </dgm:t>
    </dgm:pt>
    <dgm:pt modelId="{734FA7F1-E2CC-3E49-B729-2562363972C1}" type="sibTrans" cxnId="{853E2D36-C2A9-0049-9D33-4683D0241C91}">
      <dgm:prSet/>
      <dgm:spPr/>
      <dgm:t>
        <a:bodyPr/>
        <a:lstStyle/>
        <a:p>
          <a:endParaRPr lang="es-ES"/>
        </a:p>
      </dgm:t>
    </dgm:pt>
    <dgm:pt modelId="{5EFCEDB9-58BC-E946-A7C0-18F60EFADDA1}">
      <dgm:prSet custT="1"/>
      <dgm:spPr/>
      <dgm:t>
        <a:bodyPr/>
        <a:lstStyle/>
        <a:p>
          <a:r>
            <a:rPr lang="es-CO" sz="1600" dirty="0"/>
            <a:t>Travestismo </a:t>
          </a:r>
          <a:r>
            <a:rPr lang="es-CO" sz="1600" dirty="0" err="1"/>
            <a:t>etc</a:t>
          </a:r>
          <a:r>
            <a:rPr lang="es-CO" sz="1600" dirty="0"/>
            <a:t> </a:t>
          </a:r>
          <a:endParaRPr lang="es-ES" sz="1600" dirty="0"/>
        </a:p>
      </dgm:t>
    </dgm:pt>
    <dgm:pt modelId="{4422411C-FCF1-AB44-9938-9BB2E0376EDA}" type="parTrans" cxnId="{DD24FBA6-BC2B-5F48-B46C-7BC417546FC9}">
      <dgm:prSet/>
      <dgm:spPr/>
      <dgm:t>
        <a:bodyPr/>
        <a:lstStyle/>
        <a:p>
          <a:endParaRPr lang="es-ES"/>
        </a:p>
      </dgm:t>
    </dgm:pt>
    <dgm:pt modelId="{4A657BAA-D466-B648-84A3-5172762AF55C}" type="sibTrans" cxnId="{DD24FBA6-BC2B-5F48-B46C-7BC417546FC9}">
      <dgm:prSet/>
      <dgm:spPr/>
      <dgm:t>
        <a:bodyPr/>
        <a:lstStyle/>
        <a:p>
          <a:endParaRPr lang="es-ES"/>
        </a:p>
      </dgm:t>
    </dgm:pt>
    <dgm:pt modelId="{EEB4FEB4-B75C-8B4D-BB37-8516F2C6F7FD}">
      <dgm:prSet phldrT="[Texto]"/>
      <dgm:spPr/>
      <dgm:t>
        <a:bodyPr/>
        <a:lstStyle/>
        <a:p>
          <a:r>
            <a:rPr lang="es-CO" dirty="0"/>
            <a:t>Orientación sexual</a:t>
          </a:r>
        </a:p>
      </dgm:t>
    </dgm:pt>
    <dgm:pt modelId="{E804554B-AB4E-264F-B215-FEBE60663072}" type="parTrans" cxnId="{271C196B-DDD1-6148-89AD-FA0A2137C17E}">
      <dgm:prSet/>
      <dgm:spPr/>
      <dgm:t>
        <a:bodyPr/>
        <a:lstStyle/>
        <a:p>
          <a:endParaRPr lang="es-ES"/>
        </a:p>
      </dgm:t>
    </dgm:pt>
    <dgm:pt modelId="{FAC1719F-C506-0646-B162-92A04F400365}" type="sibTrans" cxnId="{271C196B-DDD1-6148-89AD-FA0A2137C17E}">
      <dgm:prSet/>
      <dgm:spPr/>
      <dgm:t>
        <a:bodyPr/>
        <a:lstStyle/>
        <a:p>
          <a:endParaRPr lang="es-ES"/>
        </a:p>
      </dgm:t>
    </dgm:pt>
    <dgm:pt modelId="{C24546E3-C4E7-D24D-A72F-8A4AC1EA9108}">
      <dgm:prSet phldrT="[Texto]"/>
      <dgm:spPr/>
      <dgm:t>
        <a:bodyPr/>
        <a:lstStyle/>
        <a:p>
          <a:r>
            <a:rPr lang="es-CO" dirty="0"/>
            <a:t>Expresión de género</a:t>
          </a:r>
        </a:p>
      </dgm:t>
    </dgm:pt>
    <dgm:pt modelId="{566C64AB-3B7B-404B-B5BD-6B07EFA23794}" type="parTrans" cxnId="{99A14CD9-2B38-1D47-9CA4-C6EA068B45DE}">
      <dgm:prSet/>
      <dgm:spPr/>
      <dgm:t>
        <a:bodyPr/>
        <a:lstStyle/>
        <a:p>
          <a:endParaRPr lang="es-ES"/>
        </a:p>
      </dgm:t>
    </dgm:pt>
    <dgm:pt modelId="{E40B34D2-A031-5C43-8AAD-6642D8207FA3}" type="sibTrans" cxnId="{99A14CD9-2B38-1D47-9CA4-C6EA068B45DE}">
      <dgm:prSet/>
      <dgm:spPr/>
      <dgm:t>
        <a:bodyPr/>
        <a:lstStyle/>
        <a:p>
          <a:endParaRPr lang="es-ES"/>
        </a:p>
      </dgm:t>
    </dgm:pt>
    <dgm:pt modelId="{82DE5252-CBD6-A844-8CBB-D9A377BCA275}">
      <dgm:prSet custT="1"/>
      <dgm:spPr/>
      <dgm:t>
        <a:bodyPr/>
        <a:lstStyle/>
        <a:p>
          <a:r>
            <a:rPr lang="es-ES" sz="1800" dirty="0"/>
            <a:t>Masculino </a:t>
          </a:r>
        </a:p>
      </dgm:t>
    </dgm:pt>
    <dgm:pt modelId="{5463B8DB-134F-034D-AECF-0ECEC25B16D1}" type="parTrans" cxnId="{DF74071C-1B05-D249-8020-F4C44C9582D4}">
      <dgm:prSet/>
      <dgm:spPr/>
      <dgm:t>
        <a:bodyPr/>
        <a:lstStyle/>
        <a:p>
          <a:endParaRPr lang="es-ES"/>
        </a:p>
      </dgm:t>
    </dgm:pt>
    <dgm:pt modelId="{F4829D9E-6AB3-C04A-AE89-0EF5BEEC39B2}" type="sibTrans" cxnId="{DF74071C-1B05-D249-8020-F4C44C9582D4}">
      <dgm:prSet/>
      <dgm:spPr/>
      <dgm:t>
        <a:bodyPr/>
        <a:lstStyle/>
        <a:p>
          <a:endParaRPr lang="es-ES"/>
        </a:p>
      </dgm:t>
    </dgm:pt>
    <dgm:pt modelId="{73A3542D-9F74-1146-940A-73BEBF969926}">
      <dgm:prSet custT="1"/>
      <dgm:spPr/>
      <dgm:t>
        <a:bodyPr/>
        <a:lstStyle/>
        <a:p>
          <a:r>
            <a:rPr lang="es-ES" sz="1800" dirty="0"/>
            <a:t>Femenino</a:t>
          </a:r>
        </a:p>
      </dgm:t>
    </dgm:pt>
    <dgm:pt modelId="{4D63F9D6-28F9-FD4B-ACF6-3CEDFC032377}" type="parTrans" cxnId="{A2693F24-F215-274B-BD42-560EBBDE36D4}">
      <dgm:prSet/>
      <dgm:spPr/>
      <dgm:t>
        <a:bodyPr/>
        <a:lstStyle/>
        <a:p>
          <a:endParaRPr lang="es-ES"/>
        </a:p>
      </dgm:t>
    </dgm:pt>
    <dgm:pt modelId="{F068AC75-8351-254E-89DE-2AD9F947921F}" type="sibTrans" cxnId="{A2693F24-F215-274B-BD42-560EBBDE36D4}">
      <dgm:prSet/>
      <dgm:spPr/>
      <dgm:t>
        <a:bodyPr/>
        <a:lstStyle/>
        <a:p>
          <a:endParaRPr lang="es-ES"/>
        </a:p>
      </dgm:t>
    </dgm:pt>
    <dgm:pt modelId="{A92A2FB1-4E08-0045-A5B0-70CF5BB0888C}">
      <dgm:prSet custT="1"/>
      <dgm:spPr/>
      <dgm:t>
        <a:bodyPr/>
        <a:lstStyle/>
        <a:p>
          <a:r>
            <a:rPr lang="es-ES" sz="1800" dirty="0"/>
            <a:t>Andrógino</a:t>
          </a:r>
        </a:p>
      </dgm:t>
    </dgm:pt>
    <dgm:pt modelId="{C2860D46-ADDC-DD45-8A43-F1A1FF5CFDBE}" type="parTrans" cxnId="{BF744729-C2AF-0D47-BCCB-FEE793CE832C}">
      <dgm:prSet/>
      <dgm:spPr/>
      <dgm:t>
        <a:bodyPr/>
        <a:lstStyle/>
        <a:p>
          <a:endParaRPr lang="es-ES"/>
        </a:p>
      </dgm:t>
    </dgm:pt>
    <dgm:pt modelId="{63E77843-88D4-8342-A72A-984E761F7FEB}" type="sibTrans" cxnId="{BF744729-C2AF-0D47-BCCB-FEE793CE832C}">
      <dgm:prSet/>
      <dgm:spPr/>
      <dgm:t>
        <a:bodyPr/>
        <a:lstStyle/>
        <a:p>
          <a:endParaRPr lang="es-ES"/>
        </a:p>
      </dgm:t>
    </dgm:pt>
    <dgm:pt modelId="{D6BC5DAE-1838-4D76-8D97-F58A0205C666}" type="pres">
      <dgm:prSet presAssocID="{FFB9E354-3AF6-47CC-8749-ECA498532C98}" presName="Name0" presStyleCnt="0">
        <dgm:presLayoutVars>
          <dgm:dir/>
          <dgm:animLvl val="lvl"/>
          <dgm:resizeHandles val="exact"/>
        </dgm:presLayoutVars>
      </dgm:prSet>
      <dgm:spPr/>
    </dgm:pt>
    <dgm:pt modelId="{6264D840-C11B-4783-823C-4B7A3F8E0779}" type="pres">
      <dgm:prSet presAssocID="{FFB9E354-3AF6-47CC-8749-ECA498532C98}" presName="tSp" presStyleCnt="0"/>
      <dgm:spPr/>
    </dgm:pt>
    <dgm:pt modelId="{6995C780-921A-454A-BFAB-7AE30C7C5115}" type="pres">
      <dgm:prSet presAssocID="{FFB9E354-3AF6-47CC-8749-ECA498532C98}" presName="bSp" presStyleCnt="0"/>
      <dgm:spPr/>
    </dgm:pt>
    <dgm:pt modelId="{C051B2FA-C5E5-4F21-92AD-ADE5B7CB8765}" type="pres">
      <dgm:prSet presAssocID="{FFB9E354-3AF6-47CC-8749-ECA498532C98}" presName="process" presStyleCnt="0"/>
      <dgm:spPr/>
    </dgm:pt>
    <dgm:pt modelId="{F058D2A4-8168-4AB8-9A7F-69D3CC2B2C6E}" type="pres">
      <dgm:prSet presAssocID="{224D7922-07D4-411E-A787-79E0FFA3DFE9}" presName="composite1" presStyleCnt="0"/>
      <dgm:spPr/>
    </dgm:pt>
    <dgm:pt modelId="{F89E2875-9DBC-4427-88CE-30615BC0D992}" type="pres">
      <dgm:prSet presAssocID="{224D7922-07D4-411E-A787-79E0FFA3DFE9}" presName="dummyNode1" presStyleLbl="node1" presStyleIdx="0" presStyleCnt="4"/>
      <dgm:spPr/>
    </dgm:pt>
    <dgm:pt modelId="{E188E84B-6810-4B23-844D-7709E465EFBD}" type="pres">
      <dgm:prSet presAssocID="{224D7922-07D4-411E-A787-79E0FFA3DFE9}" presName="childNode1" presStyleLbl="bgAcc1" presStyleIdx="0" presStyleCnt="4">
        <dgm:presLayoutVars>
          <dgm:bulletEnabled val="1"/>
        </dgm:presLayoutVars>
      </dgm:prSet>
      <dgm:spPr/>
    </dgm:pt>
    <dgm:pt modelId="{56702384-29B1-4DB2-8A9A-A740CA9A1355}" type="pres">
      <dgm:prSet presAssocID="{224D7922-07D4-411E-A787-79E0FFA3DFE9}" presName="childNode1tx" presStyleLbl="bgAcc1" presStyleIdx="0" presStyleCnt="4">
        <dgm:presLayoutVars>
          <dgm:bulletEnabled val="1"/>
        </dgm:presLayoutVars>
      </dgm:prSet>
      <dgm:spPr/>
    </dgm:pt>
    <dgm:pt modelId="{DACAFA59-A66A-4A87-869B-8D20B0E08BA5}" type="pres">
      <dgm:prSet presAssocID="{224D7922-07D4-411E-A787-79E0FFA3DFE9}" presName="parentNode1" presStyleLbl="node1" presStyleIdx="0" presStyleCnt="4">
        <dgm:presLayoutVars>
          <dgm:chMax val="1"/>
          <dgm:bulletEnabled val="1"/>
        </dgm:presLayoutVars>
      </dgm:prSet>
      <dgm:spPr/>
    </dgm:pt>
    <dgm:pt modelId="{16FA8902-75BE-4D92-BD21-1312263216F8}" type="pres">
      <dgm:prSet presAssocID="{224D7922-07D4-411E-A787-79E0FFA3DFE9}" presName="connSite1" presStyleCnt="0"/>
      <dgm:spPr/>
    </dgm:pt>
    <dgm:pt modelId="{1408382F-390F-414D-8A00-7255E3DFA7B7}" type="pres">
      <dgm:prSet presAssocID="{A8DFD095-90A8-4943-BBD9-4749D0305599}" presName="Name9" presStyleLbl="sibTrans2D1" presStyleIdx="0" presStyleCnt="3"/>
      <dgm:spPr/>
    </dgm:pt>
    <dgm:pt modelId="{E9BED4EE-1837-4896-A6AC-24601B0FD0BC}" type="pres">
      <dgm:prSet presAssocID="{64F1112F-949C-4842-AEEA-1AB068EADADE}" presName="composite2" presStyleCnt="0"/>
      <dgm:spPr/>
    </dgm:pt>
    <dgm:pt modelId="{715D1C19-B988-47AC-912A-1ED13475801B}" type="pres">
      <dgm:prSet presAssocID="{64F1112F-949C-4842-AEEA-1AB068EADADE}" presName="dummyNode2" presStyleLbl="node1" presStyleIdx="0" presStyleCnt="4"/>
      <dgm:spPr/>
    </dgm:pt>
    <dgm:pt modelId="{F915D01E-C9C2-484D-A49E-AD402A7D0A20}" type="pres">
      <dgm:prSet presAssocID="{64F1112F-949C-4842-AEEA-1AB068EADADE}" presName="childNode2" presStyleLbl="bgAcc1" presStyleIdx="1" presStyleCnt="4">
        <dgm:presLayoutVars>
          <dgm:bulletEnabled val="1"/>
        </dgm:presLayoutVars>
      </dgm:prSet>
      <dgm:spPr/>
    </dgm:pt>
    <dgm:pt modelId="{A11DE107-6B92-4F3E-96FD-A7ABD1BA6F30}" type="pres">
      <dgm:prSet presAssocID="{64F1112F-949C-4842-AEEA-1AB068EADADE}" presName="childNode2tx" presStyleLbl="bgAcc1" presStyleIdx="1" presStyleCnt="4">
        <dgm:presLayoutVars>
          <dgm:bulletEnabled val="1"/>
        </dgm:presLayoutVars>
      </dgm:prSet>
      <dgm:spPr/>
    </dgm:pt>
    <dgm:pt modelId="{46B6016B-8A8E-4B7D-BE17-B1E68BC41C29}" type="pres">
      <dgm:prSet presAssocID="{64F1112F-949C-4842-AEEA-1AB068EADADE}" presName="parentNode2" presStyleLbl="node1" presStyleIdx="1" presStyleCnt="4">
        <dgm:presLayoutVars>
          <dgm:chMax val="0"/>
          <dgm:bulletEnabled val="1"/>
        </dgm:presLayoutVars>
      </dgm:prSet>
      <dgm:spPr/>
    </dgm:pt>
    <dgm:pt modelId="{0AA1D099-B04A-4725-A734-A28CF18A01DF}" type="pres">
      <dgm:prSet presAssocID="{64F1112F-949C-4842-AEEA-1AB068EADADE}" presName="connSite2" presStyleCnt="0"/>
      <dgm:spPr/>
    </dgm:pt>
    <dgm:pt modelId="{F9284BD5-E2C7-477E-887B-F97655A88AF3}" type="pres">
      <dgm:prSet presAssocID="{EE5EA3DE-FB68-4811-84A4-9E2937F90271}" presName="Name18" presStyleLbl="sibTrans2D1" presStyleIdx="1" presStyleCnt="3"/>
      <dgm:spPr/>
    </dgm:pt>
    <dgm:pt modelId="{69E6DBC1-19EA-8345-9ED9-8F0E6BC50C8E}" type="pres">
      <dgm:prSet presAssocID="{C24546E3-C4E7-D24D-A72F-8A4AC1EA9108}" presName="composite1" presStyleCnt="0"/>
      <dgm:spPr/>
    </dgm:pt>
    <dgm:pt modelId="{4C9A72B4-DA8F-B347-86F0-598197D2B7F9}" type="pres">
      <dgm:prSet presAssocID="{C24546E3-C4E7-D24D-A72F-8A4AC1EA9108}" presName="dummyNode1" presStyleLbl="node1" presStyleIdx="1" presStyleCnt="4"/>
      <dgm:spPr/>
    </dgm:pt>
    <dgm:pt modelId="{881896B6-D27A-3447-BC27-1C4E6577095A}" type="pres">
      <dgm:prSet presAssocID="{C24546E3-C4E7-D24D-A72F-8A4AC1EA9108}" presName="childNode1" presStyleLbl="bgAcc1" presStyleIdx="2" presStyleCnt="4">
        <dgm:presLayoutVars>
          <dgm:bulletEnabled val="1"/>
        </dgm:presLayoutVars>
      </dgm:prSet>
      <dgm:spPr/>
    </dgm:pt>
    <dgm:pt modelId="{96C85B7F-DF4E-0146-9685-CDF758B5C8B4}" type="pres">
      <dgm:prSet presAssocID="{C24546E3-C4E7-D24D-A72F-8A4AC1EA9108}" presName="childNode1tx" presStyleLbl="bgAcc1" presStyleIdx="2" presStyleCnt="4">
        <dgm:presLayoutVars>
          <dgm:bulletEnabled val="1"/>
        </dgm:presLayoutVars>
      </dgm:prSet>
      <dgm:spPr/>
    </dgm:pt>
    <dgm:pt modelId="{22072896-7512-2F49-A47D-6245549A9D84}" type="pres">
      <dgm:prSet presAssocID="{C24546E3-C4E7-D24D-A72F-8A4AC1EA9108}" presName="parentNode1" presStyleLbl="node1" presStyleIdx="2" presStyleCnt="4">
        <dgm:presLayoutVars>
          <dgm:chMax val="1"/>
          <dgm:bulletEnabled val="1"/>
        </dgm:presLayoutVars>
      </dgm:prSet>
      <dgm:spPr/>
    </dgm:pt>
    <dgm:pt modelId="{BC69E7DE-4AFA-A847-9C8F-6EA2A9DB5BBD}" type="pres">
      <dgm:prSet presAssocID="{C24546E3-C4E7-D24D-A72F-8A4AC1EA9108}" presName="connSite1" presStyleCnt="0"/>
      <dgm:spPr/>
    </dgm:pt>
    <dgm:pt modelId="{5F19E195-7DF7-C341-9A64-6E973F1E0AC4}" type="pres">
      <dgm:prSet presAssocID="{E40B34D2-A031-5C43-8AAD-6642D8207FA3}" presName="Name9" presStyleLbl="sibTrans2D1" presStyleIdx="2" presStyleCnt="3"/>
      <dgm:spPr/>
    </dgm:pt>
    <dgm:pt modelId="{B88A0F10-57A1-3640-A3E0-D5FFFA33B02B}" type="pres">
      <dgm:prSet presAssocID="{EEB4FEB4-B75C-8B4D-BB37-8516F2C6F7FD}" presName="composite2" presStyleCnt="0"/>
      <dgm:spPr/>
    </dgm:pt>
    <dgm:pt modelId="{55EFF06F-A940-3341-992E-5C1C46718766}" type="pres">
      <dgm:prSet presAssocID="{EEB4FEB4-B75C-8B4D-BB37-8516F2C6F7FD}" presName="dummyNode2" presStyleLbl="node1" presStyleIdx="2" presStyleCnt="4"/>
      <dgm:spPr/>
    </dgm:pt>
    <dgm:pt modelId="{2CF540A1-3024-7F42-9530-1C2E8863D927}" type="pres">
      <dgm:prSet presAssocID="{EEB4FEB4-B75C-8B4D-BB37-8516F2C6F7FD}" presName="childNode2" presStyleLbl="bgAcc1" presStyleIdx="3" presStyleCnt="4" custScaleX="124695" custScaleY="138602">
        <dgm:presLayoutVars>
          <dgm:bulletEnabled val="1"/>
        </dgm:presLayoutVars>
      </dgm:prSet>
      <dgm:spPr/>
    </dgm:pt>
    <dgm:pt modelId="{BA2DB642-9097-064D-9938-109A19D1319F}" type="pres">
      <dgm:prSet presAssocID="{EEB4FEB4-B75C-8B4D-BB37-8516F2C6F7FD}" presName="childNode2tx" presStyleLbl="bgAcc1" presStyleIdx="3" presStyleCnt="4">
        <dgm:presLayoutVars>
          <dgm:bulletEnabled val="1"/>
        </dgm:presLayoutVars>
      </dgm:prSet>
      <dgm:spPr/>
    </dgm:pt>
    <dgm:pt modelId="{EDC2C60A-8BF3-444D-BF01-C7C30EE62F2C}" type="pres">
      <dgm:prSet presAssocID="{EEB4FEB4-B75C-8B4D-BB37-8516F2C6F7FD}" presName="parentNode2" presStyleLbl="node1" presStyleIdx="3" presStyleCnt="4" custLinFactNeighborX="-1140" custLinFactNeighborY="-45771">
        <dgm:presLayoutVars>
          <dgm:chMax val="0"/>
          <dgm:bulletEnabled val="1"/>
        </dgm:presLayoutVars>
      </dgm:prSet>
      <dgm:spPr/>
    </dgm:pt>
    <dgm:pt modelId="{CD52100F-6F48-4845-AD3F-080A6F895B58}" type="pres">
      <dgm:prSet presAssocID="{EEB4FEB4-B75C-8B4D-BB37-8516F2C6F7FD}" presName="connSite2" presStyleCnt="0"/>
      <dgm:spPr/>
    </dgm:pt>
  </dgm:ptLst>
  <dgm:cxnLst>
    <dgm:cxn modelId="{DF56F009-DC5F-B647-B9F8-71861CB6C296}" type="presOf" srcId="{5EFCEDB9-58BC-E946-A7C0-18F60EFADDA1}" destId="{F915D01E-C9C2-484D-A49E-AD402A7D0A20}" srcOrd="0" destOrd="3" presId="urn:microsoft.com/office/officeart/2005/8/layout/hProcess4"/>
    <dgm:cxn modelId="{75BC890C-5DE6-4C68-84D3-620CC53593A5}" srcId="{EEB4FEB4-B75C-8B4D-BB37-8516F2C6F7FD}" destId="{4D25F3A2-1150-4F62-8E13-CD2A4006F18C}" srcOrd="4" destOrd="0" parTransId="{33A87746-2AB0-4770-B318-865A91C90CE4}" sibTransId="{B4A6D62F-5E6A-488C-91CB-20B9F70FCFBF}"/>
    <dgm:cxn modelId="{E534B10C-3ABD-E74D-B8B9-C33FC13E6C3D}" type="presOf" srcId="{224D7922-07D4-411E-A787-79E0FFA3DFE9}" destId="{DACAFA59-A66A-4A87-869B-8D20B0E08BA5}" srcOrd="0" destOrd="0" presId="urn:microsoft.com/office/officeart/2005/8/layout/hProcess4"/>
    <dgm:cxn modelId="{8E8A390E-6A54-5149-B903-B01AA385FE87}" type="presOf" srcId="{F3AF7A65-3BAA-46B1-910A-57B5978DCCA9}" destId="{2CF540A1-3024-7F42-9530-1C2E8863D927}" srcOrd="0" destOrd="2" presId="urn:microsoft.com/office/officeart/2005/8/layout/hProcess4"/>
    <dgm:cxn modelId="{178F3210-83C9-5246-9595-286B55C95C34}" type="presOf" srcId="{A8FC64E2-D173-4B2E-8F84-8C63253EF803}" destId="{BA2DB642-9097-064D-9938-109A19D1319F}" srcOrd="1" destOrd="5" presId="urn:microsoft.com/office/officeart/2005/8/layout/hProcess4"/>
    <dgm:cxn modelId="{91838F10-9CB1-4F47-BF6A-519A4EA3C0E4}" srcId="{EEB4FEB4-B75C-8B4D-BB37-8516F2C6F7FD}" destId="{93FAA0D8-17E6-49FB-B5DB-3BF3CDCCFE66}" srcOrd="3" destOrd="0" parTransId="{8CBCE303-129F-4F17-8691-7CE90CBC0B1B}" sibTransId="{2D169B38-3510-46AB-99E2-B396724D4FC0}"/>
    <dgm:cxn modelId="{DF74071C-1B05-D249-8020-F4C44C9582D4}" srcId="{C24546E3-C4E7-D24D-A72F-8A4AC1EA9108}" destId="{82DE5252-CBD6-A844-8CBB-D9A377BCA275}" srcOrd="0" destOrd="0" parTransId="{5463B8DB-134F-034D-AECF-0ECEC25B16D1}" sibTransId="{F4829D9E-6AB3-C04A-AE89-0EF5BEEC39B2}"/>
    <dgm:cxn modelId="{CA71251D-444D-4C5A-86C9-D0002C37669F}" srcId="{64F1112F-949C-4842-AEEA-1AB068EADADE}" destId="{8EE0C74A-3F2B-47BC-A1EF-06B05CA6EA4E}" srcOrd="0" destOrd="0" parTransId="{6FD6C6B9-8C69-4F83-88F6-25428B78C8F3}" sibTransId="{D68034F0-249F-4EA6-9137-BF1513FD7EAB}"/>
    <dgm:cxn modelId="{A2693F24-F215-274B-BD42-560EBBDE36D4}" srcId="{C24546E3-C4E7-D24D-A72F-8A4AC1EA9108}" destId="{73A3542D-9F74-1146-940A-73BEBF969926}" srcOrd="1" destOrd="0" parTransId="{4D63F9D6-28F9-FD4B-ACF6-3CEDFC032377}" sibTransId="{F068AC75-8351-254E-89DE-2AD9F947921F}"/>
    <dgm:cxn modelId="{D2B35C26-1D99-634C-970D-2A79A7C9AE31}" type="presOf" srcId="{4D25F3A2-1150-4F62-8E13-CD2A4006F18C}" destId="{BA2DB642-9097-064D-9938-109A19D1319F}" srcOrd="1" destOrd="4" presId="urn:microsoft.com/office/officeart/2005/8/layout/hProcess4"/>
    <dgm:cxn modelId="{9BFD5327-ED4A-E644-83A7-34155C84F238}" type="presOf" srcId="{70FB1E6E-9EE2-47C8-A4E8-B5155A39BF5D}" destId="{BA2DB642-9097-064D-9938-109A19D1319F}" srcOrd="1" destOrd="0" presId="urn:microsoft.com/office/officeart/2005/8/layout/hProcess4"/>
    <dgm:cxn modelId="{5EE3DF27-DD65-424F-9F20-8324DC0A208D}" type="presOf" srcId="{F9110D21-84A9-9747-9915-3D8BF7412D44}" destId="{56702384-29B1-4DB2-8A9A-A740CA9A1355}" srcOrd="1" destOrd="2" presId="urn:microsoft.com/office/officeart/2005/8/layout/hProcess4"/>
    <dgm:cxn modelId="{BF744729-C2AF-0D47-BCCB-FEE793CE832C}" srcId="{C24546E3-C4E7-D24D-A72F-8A4AC1EA9108}" destId="{A92A2FB1-4E08-0045-A5B0-70CF5BB0888C}" srcOrd="2" destOrd="0" parTransId="{C2860D46-ADDC-DD45-8A43-F1A1FF5CFDBE}" sibTransId="{63E77843-88D4-8342-A72A-984E761F7FEB}"/>
    <dgm:cxn modelId="{E48B862A-A6C0-AF44-89D8-2BFCC6868FD0}" type="presOf" srcId="{4FC9C476-CB39-4158-980B-9D80B59048E4}" destId="{E188E84B-6810-4B23-844D-7709E465EFBD}" srcOrd="0" destOrd="0" presId="urn:microsoft.com/office/officeart/2005/8/layout/hProcess4"/>
    <dgm:cxn modelId="{853E2D36-C2A9-0049-9D33-4683D0241C91}" srcId="{64F1112F-949C-4842-AEEA-1AB068EADADE}" destId="{6D38FD9F-592B-504C-B0B7-27D854B518EF}" srcOrd="2" destOrd="0" parTransId="{CCF9D2F8-A1E9-6643-9E3B-1BEEB6F623DF}" sibTransId="{734FA7F1-E2CC-3E49-B729-2562363972C1}"/>
    <dgm:cxn modelId="{1183D438-7FC8-3844-B6EA-18657BB997C9}" type="presOf" srcId="{40D2CED9-0E50-C74D-B05E-40D3C1AC8138}" destId="{56702384-29B1-4DB2-8A9A-A740CA9A1355}" srcOrd="1" destOrd="1" presId="urn:microsoft.com/office/officeart/2005/8/layout/hProcess4"/>
    <dgm:cxn modelId="{719DDA3A-CE23-BE43-B4BF-8B62FAB1EABC}" type="presOf" srcId="{204182CF-0548-2346-B98F-178DDA641CCB}" destId="{F915D01E-C9C2-484D-A49E-AD402A7D0A20}" srcOrd="0" destOrd="1" presId="urn:microsoft.com/office/officeart/2005/8/layout/hProcess4"/>
    <dgm:cxn modelId="{5C7E0C3B-C713-4C44-A86A-36A569C5BDB2}" type="presOf" srcId="{4FC9C476-CB39-4158-980B-9D80B59048E4}" destId="{56702384-29B1-4DB2-8A9A-A740CA9A1355}" srcOrd="1" destOrd="0" presId="urn:microsoft.com/office/officeart/2005/8/layout/hProcess4"/>
    <dgm:cxn modelId="{E2F80F3D-F1FC-F045-A9F0-9587E1453EEC}" type="presOf" srcId="{8EE0C74A-3F2B-47BC-A1EF-06B05CA6EA4E}" destId="{A11DE107-6B92-4F3E-96FD-A7ABD1BA6F30}" srcOrd="1" destOrd="0" presId="urn:microsoft.com/office/officeart/2005/8/layout/hProcess4"/>
    <dgm:cxn modelId="{AAE07E3E-78CB-C74A-998D-CFB00B8967E3}" type="presOf" srcId="{8CF210A0-2391-47A1-A4B8-3754E7C827FE}" destId="{BA2DB642-9097-064D-9938-109A19D1319F}" srcOrd="1" destOrd="1" presId="urn:microsoft.com/office/officeart/2005/8/layout/hProcess4"/>
    <dgm:cxn modelId="{2A44EF44-8A9C-B94C-8EDD-2066BC5D77BC}" type="presOf" srcId="{FFB9E354-3AF6-47CC-8749-ECA498532C98}" destId="{D6BC5DAE-1838-4D76-8D97-F58A0205C666}" srcOrd="0" destOrd="0" presId="urn:microsoft.com/office/officeart/2005/8/layout/hProcess4"/>
    <dgm:cxn modelId="{FA7C4A65-F8CF-FD49-8FCE-87CEFDF67C4A}" type="presOf" srcId="{C24546E3-C4E7-D24D-A72F-8A4AC1EA9108}" destId="{22072896-7512-2F49-A47D-6245549A9D84}" srcOrd="0" destOrd="0" presId="urn:microsoft.com/office/officeart/2005/8/layout/hProcess4"/>
    <dgm:cxn modelId="{ABE14E67-8ED8-FE41-8D5F-FFE5C9D0C31E}" type="presOf" srcId="{A8DFD095-90A8-4943-BBD9-4749D0305599}" destId="{1408382F-390F-414D-8A00-7255E3DFA7B7}" srcOrd="0" destOrd="0" presId="urn:microsoft.com/office/officeart/2005/8/layout/hProcess4"/>
    <dgm:cxn modelId="{FF45A24A-ED37-BA4E-80CA-CAF04AEF24B6}" type="presOf" srcId="{EEB4FEB4-B75C-8B4D-BB37-8516F2C6F7FD}" destId="{EDC2C60A-8BF3-444D-BF01-C7C30EE62F2C}" srcOrd="0" destOrd="0" presId="urn:microsoft.com/office/officeart/2005/8/layout/hProcess4"/>
    <dgm:cxn modelId="{6CC8B54A-84E7-4105-8C3A-7509599AFDC4}" srcId="{EEB4FEB4-B75C-8B4D-BB37-8516F2C6F7FD}" destId="{70FB1E6E-9EE2-47C8-A4E8-B5155A39BF5D}" srcOrd="0" destOrd="0" parTransId="{22F7E2C5-0C6E-46B3-9F1E-E57AA786F59A}" sibTransId="{1B0EB084-352C-4A06-9A64-DFC1288AA75C}"/>
    <dgm:cxn modelId="{271C196B-DDD1-6148-89AD-FA0A2137C17E}" srcId="{FFB9E354-3AF6-47CC-8749-ECA498532C98}" destId="{EEB4FEB4-B75C-8B4D-BB37-8516F2C6F7FD}" srcOrd="3" destOrd="0" parTransId="{E804554B-AB4E-264F-B215-FEBE60663072}" sibTransId="{FAC1719F-C506-0646-B162-92A04F400365}"/>
    <dgm:cxn modelId="{32942C6F-FEDB-4DC9-B7BF-04FFB5675E0F}" srcId="{FFB9E354-3AF6-47CC-8749-ECA498532C98}" destId="{64F1112F-949C-4842-AEEA-1AB068EADADE}" srcOrd="1" destOrd="0" parTransId="{2D47C0B6-CEAA-4B27-B0B0-25EFA0538B19}" sibTransId="{EE5EA3DE-FB68-4811-84A4-9E2937F90271}"/>
    <dgm:cxn modelId="{4E1A0C50-8B21-C044-8B46-7293BBCBC0CF}" type="presOf" srcId="{8CF210A0-2391-47A1-A4B8-3754E7C827FE}" destId="{2CF540A1-3024-7F42-9530-1C2E8863D927}" srcOrd="0" destOrd="1" presId="urn:microsoft.com/office/officeart/2005/8/layout/hProcess4"/>
    <dgm:cxn modelId="{B09E1A50-C71D-234F-A0B7-5847F8D9172E}" type="presOf" srcId="{4D25F3A2-1150-4F62-8E13-CD2A4006F18C}" destId="{2CF540A1-3024-7F42-9530-1C2E8863D927}" srcOrd="0" destOrd="4" presId="urn:microsoft.com/office/officeart/2005/8/layout/hProcess4"/>
    <dgm:cxn modelId="{11AF7750-8CA4-EF4B-924B-3FCB57601375}" srcId="{64F1112F-949C-4842-AEEA-1AB068EADADE}" destId="{0C5F4A46-B5C4-2649-8C70-9FF57491C56D}" srcOrd="4" destOrd="0" parTransId="{3F4D09A0-4D9A-8C4E-95C6-CB01CD440B5A}" sibTransId="{7434D00F-16DF-1C41-A6BC-8054217CBC0B}"/>
    <dgm:cxn modelId="{36D6D650-E71B-4FB5-88C3-886A53B6201A}" srcId="{FFB9E354-3AF6-47CC-8749-ECA498532C98}" destId="{224D7922-07D4-411E-A787-79E0FFA3DFE9}" srcOrd="0" destOrd="0" parTransId="{6C51424C-2641-4759-A276-76E65CDE50BA}" sibTransId="{A8DFD095-90A8-4943-BBD9-4749D0305599}"/>
    <dgm:cxn modelId="{C0BEF279-6D70-4040-9D2E-9FF8697EAC47}" type="presOf" srcId="{6D38FD9F-592B-504C-B0B7-27D854B518EF}" destId="{F915D01E-C9C2-484D-A49E-AD402A7D0A20}" srcOrd="0" destOrd="2" presId="urn:microsoft.com/office/officeart/2005/8/layout/hProcess4"/>
    <dgm:cxn modelId="{A4ADB17D-0777-B04B-9E99-18AD12748C1C}" type="presOf" srcId="{73A3542D-9F74-1146-940A-73BEBF969926}" destId="{96C85B7F-DF4E-0146-9685-CDF758B5C8B4}" srcOrd="1" destOrd="1" presId="urn:microsoft.com/office/officeart/2005/8/layout/hProcess4"/>
    <dgm:cxn modelId="{D9DCB57E-AD7F-7249-8FF1-4993A3AB7820}" type="presOf" srcId="{82DE5252-CBD6-A844-8CBB-D9A377BCA275}" destId="{881896B6-D27A-3447-BC27-1C4E6577095A}" srcOrd="0" destOrd="0" presId="urn:microsoft.com/office/officeart/2005/8/layout/hProcess4"/>
    <dgm:cxn modelId="{F5E1757F-84BC-644D-A660-7519D094EC5C}" type="presOf" srcId="{EE5EA3DE-FB68-4811-84A4-9E2937F90271}" destId="{F9284BD5-E2C7-477E-887B-F97655A88AF3}" srcOrd="0" destOrd="0" presId="urn:microsoft.com/office/officeart/2005/8/layout/hProcess4"/>
    <dgm:cxn modelId="{054CD982-84D3-1D45-900B-3A70046362B5}" type="presOf" srcId="{0C5F4A46-B5C4-2649-8C70-9FF57491C56D}" destId="{F915D01E-C9C2-484D-A49E-AD402A7D0A20}" srcOrd="0" destOrd="4" presId="urn:microsoft.com/office/officeart/2005/8/layout/hProcess4"/>
    <dgm:cxn modelId="{EBCCC684-69EF-474E-B5E6-DA6FF83E4F62}" type="presOf" srcId="{8EE0C74A-3F2B-47BC-A1EF-06B05CA6EA4E}" destId="{F915D01E-C9C2-484D-A49E-AD402A7D0A20}" srcOrd="0" destOrd="0" presId="urn:microsoft.com/office/officeart/2005/8/layout/hProcess4"/>
    <dgm:cxn modelId="{BCB49E85-6B00-F14F-B0B8-B6E67E8F0DE1}" type="presOf" srcId="{6D38FD9F-592B-504C-B0B7-27D854B518EF}" destId="{A11DE107-6B92-4F3E-96FD-A7ABD1BA6F30}" srcOrd="1" destOrd="2" presId="urn:microsoft.com/office/officeart/2005/8/layout/hProcess4"/>
    <dgm:cxn modelId="{E786A58A-4C2D-224F-BCF7-60F281A4469C}" type="presOf" srcId="{F9110D21-84A9-9747-9915-3D8BF7412D44}" destId="{E188E84B-6810-4B23-844D-7709E465EFBD}" srcOrd="0" destOrd="2" presId="urn:microsoft.com/office/officeart/2005/8/layout/hProcess4"/>
    <dgm:cxn modelId="{C28C5292-83A7-CC40-B3BE-4C0B6FE74F5E}" type="presOf" srcId="{204182CF-0548-2346-B98F-178DDA641CCB}" destId="{A11DE107-6B92-4F3E-96FD-A7ABD1BA6F30}" srcOrd="1" destOrd="1" presId="urn:microsoft.com/office/officeart/2005/8/layout/hProcess4"/>
    <dgm:cxn modelId="{82648395-6C18-4B48-80BA-0BABCFB23855}" srcId="{EEB4FEB4-B75C-8B4D-BB37-8516F2C6F7FD}" destId="{8CF210A0-2391-47A1-A4B8-3754E7C827FE}" srcOrd="1" destOrd="0" parTransId="{242986F2-3036-4682-A439-F440BAD35D42}" sibTransId="{6A1F2E3A-16B2-4D66-80B8-655690D96A79}"/>
    <dgm:cxn modelId="{759AB299-1CE1-C14C-9A37-2B619EA6AB62}" type="presOf" srcId="{93FAA0D8-17E6-49FB-B5DB-3BF3CDCCFE66}" destId="{2CF540A1-3024-7F42-9530-1C2E8863D927}" srcOrd="0" destOrd="3" presId="urn:microsoft.com/office/officeart/2005/8/layout/hProcess4"/>
    <dgm:cxn modelId="{44C428A1-2B9E-7149-AD7E-B736BFBCEC0D}" type="presOf" srcId="{64F1112F-949C-4842-AEEA-1AB068EADADE}" destId="{46B6016B-8A8E-4B7D-BE17-B1E68BC41C29}" srcOrd="0" destOrd="0" presId="urn:microsoft.com/office/officeart/2005/8/layout/hProcess4"/>
    <dgm:cxn modelId="{4A7DD8A2-4664-6042-BF7E-29187971FA2D}" type="presOf" srcId="{40D2CED9-0E50-C74D-B05E-40D3C1AC8138}" destId="{E188E84B-6810-4B23-844D-7709E465EFBD}" srcOrd="0" destOrd="1" presId="urn:microsoft.com/office/officeart/2005/8/layout/hProcess4"/>
    <dgm:cxn modelId="{DD24FBA6-BC2B-5F48-B46C-7BC417546FC9}" srcId="{64F1112F-949C-4842-AEEA-1AB068EADADE}" destId="{5EFCEDB9-58BC-E946-A7C0-18F60EFADDA1}" srcOrd="3" destOrd="0" parTransId="{4422411C-FCF1-AB44-9938-9BB2E0376EDA}" sibTransId="{4A657BAA-D466-B648-84A3-5172762AF55C}"/>
    <dgm:cxn modelId="{639FB6AC-44B9-984C-8609-81F370A50F67}" type="presOf" srcId="{A92A2FB1-4E08-0045-A5B0-70CF5BB0888C}" destId="{881896B6-D27A-3447-BC27-1C4E6577095A}" srcOrd="0" destOrd="2" presId="urn:microsoft.com/office/officeart/2005/8/layout/hProcess4"/>
    <dgm:cxn modelId="{E09A40AD-F535-DE4A-840C-4AB8A076F589}" type="presOf" srcId="{F3AF7A65-3BAA-46B1-910A-57B5978DCCA9}" destId="{BA2DB642-9097-064D-9938-109A19D1319F}" srcOrd="1" destOrd="2" presId="urn:microsoft.com/office/officeart/2005/8/layout/hProcess4"/>
    <dgm:cxn modelId="{6EC771AD-02C3-DA46-88D7-72D174427CD1}" srcId="{64F1112F-949C-4842-AEEA-1AB068EADADE}" destId="{204182CF-0548-2346-B98F-178DDA641CCB}" srcOrd="1" destOrd="0" parTransId="{FBAEA576-9A07-9249-ACF8-2842418DF9F8}" sibTransId="{D3F969D2-4930-8E4A-97DE-119812084301}"/>
    <dgm:cxn modelId="{09E3B1B1-69EC-D843-8BEF-B0E1D9CFD2CD}" type="presOf" srcId="{70FB1E6E-9EE2-47C8-A4E8-B5155A39BF5D}" destId="{2CF540A1-3024-7F42-9530-1C2E8863D927}" srcOrd="0" destOrd="0" presId="urn:microsoft.com/office/officeart/2005/8/layout/hProcess4"/>
    <dgm:cxn modelId="{00A052BD-F86F-924E-B617-315C59F861F5}" type="presOf" srcId="{A92A2FB1-4E08-0045-A5B0-70CF5BB0888C}" destId="{96C85B7F-DF4E-0146-9685-CDF758B5C8B4}" srcOrd="1" destOrd="2" presId="urn:microsoft.com/office/officeart/2005/8/layout/hProcess4"/>
    <dgm:cxn modelId="{8E065CC4-466C-A14B-A98E-0F1FFB60BCE6}" type="presOf" srcId="{0C5F4A46-B5C4-2649-8C70-9FF57491C56D}" destId="{A11DE107-6B92-4F3E-96FD-A7ABD1BA6F30}" srcOrd="1" destOrd="4" presId="urn:microsoft.com/office/officeart/2005/8/layout/hProcess4"/>
    <dgm:cxn modelId="{E9FD7CC4-A285-584A-9352-F2D01ED34241}" srcId="{224D7922-07D4-411E-A787-79E0FFA3DFE9}" destId="{F9110D21-84A9-9747-9915-3D8BF7412D44}" srcOrd="2" destOrd="0" parTransId="{18B8827A-7BBD-D34A-9AB7-543A2A63CF78}" sibTransId="{2E76E2B9-4753-734F-B702-1A632B1F4171}"/>
    <dgm:cxn modelId="{3B2DFFCC-2F6B-4BEA-95B3-6D8B9C892FB2}" srcId="{EEB4FEB4-B75C-8B4D-BB37-8516F2C6F7FD}" destId="{A8FC64E2-D173-4B2E-8F84-8C63253EF803}" srcOrd="5" destOrd="0" parTransId="{36204258-7ACF-44BF-BFBA-60A64ABDCCEB}" sibTransId="{94405191-2F79-4A20-9DFD-C2A2FB983E4D}"/>
    <dgm:cxn modelId="{64EA57CE-5DB8-4516-B785-9B233D8C9214}" srcId="{EEB4FEB4-B75C-8B4D-BB37-8516F2C6F7FD}" destId="{F3AF7A65-3BAA-46B1-910A-57B5978DCCA9}" srcOrd="2" destOrd="0" parTransId="{EEB0D3DD-9DC9-41E7-9932-A0FA430F1B10}" sibTransId="{5C9647C7-8385-41FC-9C34-DEA0F4AB2A92}"/>
    <dgm:cxn modelId="{CE9296D7-C67C-4778-91F2-F4A20C6E6321}" srcId="{224D7922-07D4-411E-A787-79E0FFA3DFE9}" destId="{4FC9C476-CB39-4158-980B-9D80B59048E4}" srcOrd="0" destOrd="0" parTransId="{4C658A76-34F3-449D-A940-6A9A15DA3801}" sibTransId="{E8FFA9A6-A5A2-4EC0-829E-32F182A20865}"/>
    <dgm:cxn modelId="{99A14CD9-2B38-1D47-9CA4-C6EA068B45DE}" srcId="{FFB9E354-3AF6-47CC-8749-ECA498532C98}" destId="{C24546E3-C4E7-D24D-A72F-8A4AC1EA9108}" srcOrd="2" destOrd="0" parTransId="{566C64AB-3B7B-404B-B5BD-6B07EFA23794}" sibTransId="{E40B34D2-A031-5C43-8AAD-6642D8207FA3}"/>
    <dgm:cxn modelId="{3818FAD9-BD90-404C-A1DA-3EDAA5047F1E}" type="presOf" srcId="{93FAA0D8-17E6-49FB-B5DB-3BF3CDCCFE66}" destId="{BA2DB642-9097-064D-9938-109A19D1319F}" srcOrd="1" destOrd="3" presId="urn:microsoft.com/office/officeart/2005/8/layout/hProcess4"/>
    <dgm:cxn modelId="{4E5A6BDA-3036-004A-858F-C6C3A7E701F5}" srcId="{224D7922-07D4-411E-A787-79E0FFA3DFE9}" destId="{40D2CED9-0E50-C74D-B05E-40D3C1AC8138}" srcOrd="1" destOrd="0" parTransId="{B4AFDE77-606E-9B4F-9460-0AF977A416A9}" sibTransId="{37AEB3B5-5109-CA48-8577-6E9227CF4D39}"/>
    <dgm:cxn modelId="{6EFFAFDE-7050-7641-BF0B-FB29438F3612}" type="presOf" srcId="{A8FC64E2-D173-4B2E-8F84-8C63253EF803}" destId="{2CF540A1-3024-7F42-9530-1C2E8863D927}" srcOrd="0" destOrd="5" presId="urn:microsoft.com/office/officeart/2005/8/layout/hProcess4"/>
    <dgm:cxn modelId="{FDB955E3-0A6D-3241-875A-55F9D6EE182A}" type="presOf" srcId="{5EFCEDB9-58BC-E946-A7C0-18F60EFADDA1}" destId="{A11DE107-6B92-4F3E-96FD-A7ABD1BA6F30}" srcOrd="1" destOrd="3" presId="urn:microsoft.com/office/officeart/2005/8/layout/hProcess4"/>
    <dgm:cxn modelId="{02ABEDE4-501B-3142-8B46-22B4747DF8B1}" type="presOf" srcId="{E40B34D2-A031-5C43-8AAD-6642D8207FA3}" destId="{5F19E195-7DF7-C341-9A64-6E973F1E0AC4}" srcOrd="0" destOrd="0" presId="urn:microsoft.com/office/officeart/2005/8/layout/hProcess4"/>
    <dgm:cxn modelId="{9547F9E5-F5FC-964E-9DD3-60090874B75F}" type="presOf" srcId="{73A3542D-9F74-1146-940A-73BEBF969926}" destId="{881896B6-D27A-3447-BC27-1C4E6577095A}" srcOrd="0" destOrd="1" presId="urn:microsoft.com/office/officeart/2005/8/layout/hProcess4"/>
    <dgm:cxn modelId="{C4ABB0F6-E952-5342-912E-575579BF2E61}" type="presOf" srcId="{82DE5252-CBD6-A844-8CBB-D9A377BCA275}" destId="{96C85B7F-DF4E-0146-9685-CDF758B5C8B4}" srcOrd="1" destOrd="0" presId="urn:microsoft.com/office/officeart/2005/8/layout/hProcess4"/>
    <dgm:cxn modelId="{75FBDF97-6944-8544-8692-ADA5CDFC0054}" type="presParOf" srcId="{D6BC5DAE-1838-4D76-8D97-F58A0205C666}" destId="{6264D840-C11B-4783-823C-4B7A3F8E0779}" srcOrd="0" destOrd="0" presId="urn:microsoft.com/office/officeart/2005/8/layout/hProcess4"/>
    <dgm:cxn modelId="{2BE87F0D-6097-B54B-B0FE-81A76A7509F6}" type="presParOf" srcId="{D6BC5DAE-1838-4D76-8D97-F58A0205C666}" destId="{6995C780-921A-454A-BFAB-7AE30C7C5115}" srcOrd="1" destOrd="0" presId="urn:microsoft.com/office/officeart/2005/8/layout/hProcess4"/>
    <dgm:cxn modelId="{846AFAEE-3E1C-B84D-B66A-D2B13BAD143F}" type="presParOf" srcId="{D6BC5DAE-1838-4D76-8D97-F58A0205C666}" destId="{C051B2FA-C5E5-4F21-92AD-ADE5B7CB8765}" srcOrd="2" destOrd="0" presId="urn:microsoft.com/office/officeart/2005/8/layout/hProcess4"/>
    <dgm:cxn modelId="{63A69E09-8664-5E40-B5DD-AC8C6B3AF570}" type="presParOf" srcId="{C051B2FA-C5E5-4F21-92AD-ADE5B7CB8765}" destId="{F058D2A4-8168-4AB8-9A7F-69D3CC2B2C6E}" srcOrd="0" destOrd="0" presId="urn:microsoft.com/office/officeart/2005/8/layout/hProcess4"/>
    <dgm:cxn modelId="{705BCDF9-676A-634F-BEB7-83A88D570C12}" type="presParOf" srcId="{F058D2A4-8168-4AB8-9A7F-69D3CC2B2C6E}" destId="{F89E2875-9DBC-4427-88CE-30615BC0D992}" srcOrd="0" destOrd="0" presId="urn:microsoft.com/office/officeart/2005/8/layout/hProcess4"/>
    <dgm:cxn modelId="{710A6494-CCF0-4E4A-888B-0C2B7D64C459}" type="presParOf" srcId="{F058D2A4-8168-4AB8-9A7F-69D3CC2B2C6E}" destId="{E188E84B-6810-4B23-844D-7709E465EFBD}" srcOrd="1" destOrd="0" presId="urn:microsoft.com/office/officeart/2005/8/layout/hProcess4"/>
    <dgm:cxn modelId="{E765C109-6780-CE4F-9255-2D4CCEF8011F}" type="presParOf" srcId="{F058D2A4-8168-4AB8-9A7F-69D3CC2B2C6E}" destId="{56702384-29B1-4DB2-8A9A-A740CA9A1355}" srcOrd="2" destOrd="0" presId="urn:microsoft.com/office/officeart/2005/8/layout/hProcess4"/>
    <dgm:cxn modelId="{0975B9A8-07F1-2B4C-8EDF-EB63FAFE4738}" type="presParOf" srcId="{F058D2A4-8168-4AB8-9A7F-69D3CC2B2C6E}" destId="{DACAFA59-A66A-4A87-869B-8D20B0E08BA5}" srcOrd="3" destOrd="0" presId="urn:microsoft.com/office/officeart/2005/8/layout/hProcess4"/>
    <dgm:cxn modelId="{CFCA2440-54B7-CB49-BF6C-825E1BC8DBB0}" type="presParOf" srcId="{F058D2A4-8168-4AB8-9A7F-69D3CC2B2C6E}" destId="{16FA8902-75BE-4D92-BD21-1312263216F8}" srcOrd="4" destOrd="0" presId="urn:microsoft.com/office/officeart/2005/8/layout/hProcess4"/>
    <dgm:cxn modelId="{F161963F-58A7-FE4E-ACF3-8F4E16419202}" type="presParOf" srcId="{C051B2FA-C5E5-4F21-92AD-ADE5B7CB8765}" destId="{1408382F-390F-414D-8A00-7255E3DFA7B7}" srcOrd="1" destOrd="0" presId="urn:microsoft.com/office/officeart/2005/8/layout/hProcess4"/>
    <dgm:cxn modelId="{8D41F64E-8CBF-5C43-952A-68AB326E1C86}" type="presParOf" srcId="{C051B2FA-C5E5-4F21-92AD-ADE5B7CB8765}" destId="{E9BED4EE-1837-4896-A6AC-24601B0FD0BC}" srcOrd="2" destOrd="0" presId="urn:microsoft.com/office/officeart/2005/8/layout/hProcess4"/>
    <dgm:cxn modelId="{3C05002D-D22C-554B-AC4C-623D91AA31EB}" type="presParOf" srcId="{E9BED4EE-1837-4896-A6AC-24601B0FD0BC}" destId="{715D1C19-B988-47AC-912A-1ED13475801B}" srcOrd="0" destOrd="0" presId="urn:microsoft.com/office/officeart/2005/8/layout/hProcess4"/>
    <dgm:cxn modelId="{1C447362-D2A6-7244-B08E-1AF6729C8FE6}" type="presParOf" srcId="{E9BED4EE-1837-4896-A6AC-24601B0FD0BC}" destId="{F915D01E-C9C2-484D-A49E-AD402A7D0A20}" srcOrd="1" destOrd="0" presId="urn:microsoft.com/office/officeart/2005/8/layout/hProcess4"/>
    <dgm:cxn modelId="{9B2EE8E5-149A-C04E-875E-108A4D9DABA7}" type="presParOf" srcId="{E9BED4EE-1837-4896-A6AC-24601B0FD0BC}" destId="{A11DE107-6B92-4F3E-96FD-A7ABD1BA6F30}" srcOrd="2" destOrd="0" presId="urn:microsoft.com/office/officeart/2005/8/layout/hProcess4"/>
    <dgm:cxn modelId="{7CF5D232-1D58-9C41-ABE6-4A5406E448C0}" type="presParOf" srcId="{E9BED4EE-1837-4896-A6AC-24601B0FD0BC}" destId="{46B6016B-8A8E-4B7D-BE17-B1E68BC41C29}" srcOrd="3" destOrd="0" presId="urn:microsoft.com/office/officeart/2005/8/layout/hProcess4"/>
    <dgm:cxn modelId="{F4CB246D-F486-4D48-ACBC-5C2EF17D758C}" type="presParOf" srcId="{E9BED4EE-1837-4896-A6AC-24601B0FD0BC}" destId="{0AA1D099-B04A-4725-A734-A28CF18A01DF}" srcOrd="4" destOrd="0" presId="urn:microsoft.com/office/officeart/2005/8/layout/hProcess4"/>
    <dgm:cxn modelId="{BECFE393-8F5D-7A44-8FE8-32450AE579A5}" type="presParOf" srcId="{C051B2FA-C5E5-4F21-92AD-ADE5B7CB8765}" destId="{F9284BD5-E2C7-477E-887B-F97655A88AF3}" srcOrd="3" destOrd="0" presId="urn:microsoft.com/office/officeart/2005/8/layout/hProcess4"/>
    <dgm:cxn modelId="{E3BDC98E-8F1E-7146-97F7-0682683F816B}" type="presParOf" srcId="{C051B2FA-C5E5-4F21-92AD-ADE5B7CB8765}" destId="{69E6DBC1-19EA-8345-9ED9-8F0E6BC50C8E}" srcOrd="4" destOrd="0" presId="urn:microsoft.com/office/officeart/2005/8/layout/hProcess4"/>
    <dgm:cxn modelId="{F604D5D2-037B-7D47-AF8F-D6A8D4E03B49}" type="presParOf" srcId="{69E6DBC1-19EA-8345-9ED9-8F0E6BC50C8E}" destId="{4C9A72B4-DA8F-B347-86F0-598197D2B7F9}" srcOrd="0" destOrd="0" presId="urn:microsoft.com/office/officeart/2005/8/layout/hProcess4"/>
    <dgm:cxn modelId="{04780CF0-4D18-684D-88BC-C5C601865F00}" type="presParOf" srcId="{69E6DBC1-19EA-8345-9ED9-8F0E6BC50C8E}" destId="{881896B6-D27A-3447-BC27-1C4E6577095A}" srcOrd="1" destOrd="0" presId="urn:microsoft.com/office/officeart/2005/8/layout/hProcess4"/>
    <dgm:cxn modelId="{6093A07B-9C92-3E43-AF71-C6D9D73B549B}" type="presParOf" srcId="{69E6DBC1-19EA-8345-9ED9-8F0E6BC50C8E}" destId="{96C85B7F-DF4E-0146-9685-CDF758B5C8B4}" srcOrd="2" destOrd="0" presId="urn:microsoft.com/office/officeart/2005/8/layout/hProcess4"/>
    <dgm:cxn modelId="{C27D8344-2423-E141-A3F7-8BDEF163D4BC}" type="presParOf" srcId="{69E6DBC1-19EA-8345-9ED9-8F0E6BC50C8E}" destId="{22072896-7512-2F49-A47D-6245549A9D84}" srcOrd="3" destOrd="0" presId="urn:microsoft.com/office/officeart/2005/8/layout/hProcess4"/>
    <dgm:cxn modelId="{5F3A899A-6D7C-D144-851A-DFBEFF2DCDF1}" type="presParOf" srcId="{69E6DBC1-19EA-8345-9ED9-8F0E6BC50C8E}" destId="{BC69E7DE-4AFA-A847-9C8F-6EA2A9DB5BBD}" srcOrd="4" destOrd="0" presId="urn:microsoft.com/office/officeart/2005/8/layout/hProcess4"/>
    <dgm:cxn modelId="{A467286A-F9C3-324F-BCE3-670D0F6AB3B2}" type="presParOf" srcId="{C051B2FA-C5E5-4F21-92AD-ADE5B7CB8765}" destId="{5F19E195-7DF7-C341-9A64-6E973F1E0AC4}" srcOrd="5" destOrd="0" presId="urn:microsoft.com/office/officeart/2005/8/layout/hProcess4"/>
    <dgm:cxn modelId="{7C477D6F-C995-594E-BD4D-344B4E611743}" type="presParOf" srcId="{C051B2FA-C5E5-4F21-92AD-ADE5B7CB8765}" destId="{B88A0F10-57A1-3640-A3E0-D5FFFA33B02B}" srcOrd="6" destOrd="0" presId="urn:microsoft.com/office/officeart/2005/8/layout/hProcess4"/>
    <dgm:cxn modelId="{74900389-D95A-5A4F-AE44-D80FB0DEE365}" type="presParOf" srcId="{B88A0F10-57A1-3640-A3E0-D5FFFA33B02B}" destId="{55EFF06F-A940-3341-992E-5C1C46718766}" srcOrd="0" destOrd="0" presId="urn:microsoft.com/office/officeart/2005/8/layout/hProcess4"/>
    <dgm:cxn modelId="{218B67F8-AED5-C848-A610-0EA0E4A5014B}" type="presParOf" srcId="{B88A0F10-57A1-3640-A3E0-D5FFFA33B02B}" destId="{2CF540A1-3024-7F42-9530-1C2E8863D927}" srcOrd="1" destOrd="0" presId="urn:microsoft.com/office/officeart/2005/8/layout/hProcess4"/>
    <dgm:cxn modelId="{B9350568-9D51-6749-A27C-347FC89BC45B}" type="presParOf" srcId="{B88A0F10-57A1-3640-A3E0-D5FFFA33B02B}" destId="{BA2DB642-9097-064D-9938-109A19D1319F}" srcOrd="2" destOrd="0" presId="urn:microsoft.com/office/officeart/2005/8/layout/hProcess4"/>
    <dgm:cxn modelId="{760DBD47-B5BD-5549-A761-B87112EC3011}" type="presParOf" srcId="{B88A0F10-57A1-3640-A3E0-D5FFFA33B02B}" destId="{EDC2C60A-8BF3-444D-BF01-C7C30EE62F2C}" srcOrd="3" destOrd="0" presId="urn:microsoft.com/office/officeart/2005/8/layout/hProcess4"/>
    <dgm:cxn modelId="{5CDC5F39-16D9-C04E-A279-1FE06E88EED7}" type="presParOf" srcId="{B88A0F10-57A1-3640-A3E0-D5FFFA33B02B}" destId="{CD52100F-6F48-4845-AD3F-080A6F895B58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4470E5-8C5A-4FBC-A052-31CE1A8B14E4}">
      <dsp:nvSpPr>
        <dsp:cNvPr id="0" name=""/>
        <dsp:cNvSpPr/>
      </dsp:nvSpPr>
      <dsp:spPr>
        <a:xfrm>
          <a:off x="1578525" y="0"/>
          <a:ext cx="1783586" cy="178376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411A45-D624-4FD7-B1F4-1C7EFFD1A691}">
      <dsp:nvSpPr>
        <dsp:cNvPr id="0" name=""/>
        <dsp:cNvSpPr/>
      </dsp:nvSpPr>
      <dsp:spPr>
        <a:xfrm>
          <a:off x="1972312" y="645675"/>
          <a:ext cx="995342" cy="497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b="1" kern="1200" dirty="0"/>
            <a:t>Enfoque diferencial /G</a:t>
          </a:r>
          <a:r>
            <a:rPr lang="es-ES" sz="1100" b="1" kern="1200" dirty="0"/>
            <a:t>énero</a:t>
          </a:r>
          <a:endParaRPr lang="es-CO" sz="1100" b="1" kern="1200" dirty="0"/>
        </a:p>
      </dsp:txBody>
      <dsp:txXfrm>
        <a:off x="1972312" y="645675"/>
        <a:ext cx="995342" cy="497619"/>
      </dsp:txXfrm>
    </dsp:sp>
    <dsp:sp modelId="{029E9909-36E5-40D7-AA9D-CF6E8ADA11A1}">
      <dsp:nvSpPr>
        <dsp:cNvPr id="0" name=""/>
        <dsp:cNvSpPr/>
      </dsp:nvSpPr>
      <dsp:spPr>
        <a:xfrm>
          <a:off x="1083028" y="1025039"/>
          <a:ext cx="1783586" cy="178376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EA84C3-86E3-48B9-92DC-F5F8B53507B7}">
      <dsp:nvSpPr>
        <dsp:cNvPr id="0" name=""/>
        <dsp:cNvSpPr/>
      </dsp:nvSpPr>
      <dsp:spPr>
        <a:xfrm>
          <a:off x="1474808" y="1672607"/>
          <a:ext cx="995342" cy="497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b="1" kern="1200" dirty="0"/>
            <a:t>Enfoque de derechos </a:t>
          </a:r>
        </a:p>
      </dsp:txBody>
      <dsp:txXfrm>
        <a:off x="1474808" y="1672607"/>
        <a:ext cx="995342" cy="497619"/>
      </dsp:txXfrm>
    </dsp:sp>
    <dsp:sp modelId="{2F9C6539-B0E3-4509-8FC7-B27A12C90649}">
      <dsp:nvSpPr>
        <dsp:cNvPr id="0" name=""/>
        <dsp:cNvSpPr/>
      </dsp:nvSpPr>
      <dsp:spPr>
        <a:xfrm>
          <a:off x="1578525" y="2053863"/>
          <a:ext cx="1783586" cy="1783767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7A6B28-5017-48D4-B128-7B1B317BDDB7}">
      <dsp:nvSpPr>
        <dsp:cNvPr id="0" name=""/>
        <dsp:cNvSpPr/>
      </dsp:nvSpPr>
      <dsp:spPr>
        <a:xfrm>
          <a:off x="1972312" y="2699539"/>
          <a:ext cx="995342" cy="497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b="1" kern="1200" dirty="0"/>
            <a:t>Enfoque  de desarrollo humano </a:t>
          </a:r>
        </a:p>
      </dsp:txBody>
      <dsp:txXfrm>
        <a:off x="1972312" y="2699539"/>
        <a:ext cx="995342" cy="497619"/>
      </dsp:txXfrm>
    </dsp:sp>
    <dsp:sp modelId="{BF182A6B-F11B-46D8-9851-7AEFEC1B1BED}">
      <dsp:nvSpPr>
        <dsp:cNvPr id="0" name=""/>
        <dsp:cNvSpPr/>
      </dsp:nvSpPr>
      <dsp:spPr>
        <a:xfrm>
          <a:off x="1210164" y="3197159"/>
          <a:ext cx="1532325" cy="1533065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84920A-0C9B-45EC-8B1D-63BBAB069F90}">
      <dsp:nvSpPr>
        <dsp:cNvPr id="0" name=""/>
        <dsp:cNvSpPr/>
      </dsp:nvSpPr>
      <dsp:spPr>
        <a:xfrm>
          <a:off x="1474808" y="3726471"/>
          <a:ext cx="995342" cy="497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b="1" kern="1200" dirty="0"/>
            <a:t>Enfoque Curso</a:t>
          </a:r>
          <a:r>
            <a:rPr lang="es-CO" sz="1100" b="1" kern="1200" baseline="0" dirty="0"/>
            <a:t> de vida</a:t>
          </a:r>
          <a:endParaRPr lang="es-CO" sz="1100" b="1" kern="1200" dirty="0"/>
        </a:p>
      </dsp:txBody>
      <dsp:txXfrm>
        <a:off x="1474808" y="3726471"/>
        <a:ext cx="995342" cy="4976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4470E5-8C5A-4FBC-A052-31CE1A8B14E4}">
      <dsp:nvSpPr>
        <dsp:cNvPr id="0" name=""/>
        <dsp:cNvSpPr/>
      </dsp:nvSpPr>
      <dsp:spPr>
        <a:xfrm>
          <a:off x="1927877" y="0"/>
          <a:ext cx="1880977" cy="188116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411A45-D624-4FD7-B1F4-1C7EFFD1A691}">
      <dsp:nvSpPr>
        <dsp:cNvPr id="0" name=""/>
        <dsp:cNvSpPr/>
      </dsp:nvSpPr>
      <dsp:spPr>
        <a:xfrm>
          <a:off x="2343167" y="680932"/>
          <a:ext cx="1049692" cy="524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/>
            <a:t>Enfoque de inclusión social</a:t>
          </a:r>
        </a:p>
      </dsp:txBody>
      <dsp:txXfrm>
        <a:off x="2343167" y="680932"/>
        <a:ext cx="1049692" cy="524791"/>
      </dsp:txXfrm>
    </dsp:sp>
    <dsp:sp modelId="{029E9909-36E5-40D7-AA9D-CF6E8ADA11A1}">
      <dsp:nvSpPr>
        <dsp:cNvPr id="0" name=""/>
        <dsp:cNvSpPr/>
      </dsp:nvSpPr>
      <dsp:spPr>
        <a:xfrm>
          <a:off x="1405324" y="1081011"/>
          <a:ext cx="1880977" cy="188116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EA84C3-86E3-48B9-92DC-F5F8B53507B7}">
      <dsp:nvSpPr>
        <dsp:cNvPr id="0" name=""/>
        <dsp:cNvSpPr/>
      </dsp:nvSpPr>
      <dsp:spPr>
        <a:xfrm>
          <a:off x="1818497" y="1763939"/>
          <a:ext cx="1049692" cy="524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/>
            <a:t>Enfoque pedagógico</a:t>
          </a:r>
        </a:p>
      </dsp:txBody>
      <dsp:txXfrm>
        <a:off x="1818497" y="1763939"/>
        <a:ext cx="1049692" cy="524791"/>
      </dsp:txXfrm>
    </dsp:sp>
    <dsp:sp modelId="{2F9C6539-B0E3-4509-8FC7-B27A12C90649}">
      <dsp:nvSpPr>
        <dsp:cNvPr id="0" name=""/>
        <dsp:cNvSpPr/>
      </dsp:nvSpPr>
      <dsp:spPr>
        <a:xfrm>
          <a:off x="1927877" y="2166013"/>
          <a:ext cx="1880977" cy="1881169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7A6B28-5017-48D4-B128-7B1B317BDDB7}">
      <dsp:nvSpPr>
        <dsp:cNvPr id="0" name=""/>
        <dsp:cNvSpPr/>
      </dsp:nvSpPr>
      <dsp:spPr>
        <a:xfrm>
          <a:off x="2343167" y="2846946"/>
          <a:ext cx="1049692" cy="524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/>
            <a:t>Enfoque interseccional</a:t>
          </a:r>
        </a:p>
      </dsp:txBody>
      <dsp:txXfrm>
        <a:off x="2343167" y="2846946"/>
        <a:ext cx="1049692" cy="524791"/>
      </dsp:txXfrm>
    </dsp:sp>
    <dsp:sp modelId="{BF182A6B-F11B-46D8-9851-7AEFEC1B1BED}">
      <dsp:nvSpPr>
        <dsp:cNvPr id="0" name=""/>
        <dsp:cNvSpPr/>
      </dsp:nvSpPr>
      <dsp:spPr>
        <a:xfrm>
          <a:off x="1539403" y="3371737"/>
          <a:ext cx="1615996" cy="1616778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84920A-0C9B-45EC-8B1D-63BBAB069F90}">
      <dsp:nvSpPr>
        <dsp:cNvPr id="0" name=""/>
        <dsp:cNvSpPr/>
      </dsp:nvSpPr>
      <dsp:spPr>
        <a:xfrm>
          <a:off x="1818497" y="3929952"/>
          <a:ext cx="1049692" cy="5247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/>
            <a:t>Enfoque Restaurativo</a:t>
          </a:r>
        </a:p>
      </dsp:txBody>
      <dsp:txXfrm>
        <a:off x="1818497" y="3929952"/>
        <a:ext cx="1049692" cy="5247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88E84B-6810-4B23-844D-7709E465EFBD}">
      <dsp:nvSpPr>
        <dsp:cNvPr id="0" name=""/>
        <dsp:cNvSpPr/>
      </dsp:nvSpPr>
      <dsp:spPr>
        <a:xfrm>
          <a:off x="3311" y="1567123"/>
          <a:ext cx="2105179" cy="17363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000" kern="1200" dirty="0"/>
            <a:t>Hombre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000" kern="1200" dirty="0"/>
            <a:t>Mujer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2000" kern="1200" dirty="0"/>
            <a:t>Intersexual </a:t>
          </a:r>
          <a:endParaRPr lang="es-ES" sz="2000" kern="1200" dirty="0"/>
        </a:p>
      </dsp:txBody>
      <dsp:txXfrm>
        <a:off x="43269" y="1607081"/>
        <a:ext cx="2025263" cy="1284345"/>
      </dsp:txXfrm>
    </dsp:sp>
    <dsp:sp modelId="{1408382F-390F-414D-8A00-7255E3DFA7B7}">
      <dsp:nvSpPr>
        <dsp:cNvPr id="0" name=""/>
        <dsp:cNvSpPr/>
      </dsp:nvSpPr>
      <dsp:spPr>
        <a:xfrm>
          <a:off x="1172672" y="1931479"/>
          <a:ext cx="2394282" cy="2394282"/>
        </a:xfrm>
        <a:prstGeom prst="leftCircularArrow">
          <a:avLst>
            <a:gd name="adj1" fmla="val 3456"/>
            <a:gd name="adj2" fmla="val 428320"/>
            <a:gd name="adj3" fmla="val 2203831"/>
            <a:gd name="adj4" fmla="val 9024489"/>
            <a:gd name="adj5" fmla="val 40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CAFA59-A66A-4A87-869B-8D20B0E08BA5}">
      <dsp:nvSpPr>
        <dsp:cNvPr id="0" name=""/>
        <dsp:cNvSpPr/>
      </dsp:nvSpPr>
      <dsp:spPr>
        <a:xfrm>
          <a:off x="471128" y="2931384"/>
          <a:ext cx="1871270" cy="74414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300" kern="1200" dirty="0"/>
            <a:t>Sexo</a:t>
          </a:r>
        </a:p>
      </dsp:txBody>
      <dsp:txXfrm>
        <a:off x="492923" y="2953179"/>
        <a:ext cx="1827680" cy="700552"/>
      </dsp:txXfrm>
    </dsp:sp>
    <dsp:sp modelId="{F915D01E-C9C2-484D-A49E-AD402A7D0A20}">
      <dsp:nvSpPr>
        <dsp:cNvPr id="0" name=""/>
        <dsp:cNvSpPr/>
      </dsp:nvSpPr>
      <dsp:spPr>
        <a:xfrm>
          <a:off x="2736395" y="1567123"/>
          <a:ext cx="2105179" cy="17363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kern="1200" dirty="0"/>
            <a:t>Transgenerismo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kern="1200" dirty="0"/>
            <a:t>Transexualidad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kern="1200" dirty="0"/>
            <a:t>Transformismo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kern="1200" dirty="0"/>
            <a:t>Travestismo </a:t>
          </a:r>
          <a:r>
            <a:rPr lang="es-CO" sz="1600" kern="1200" dirty="0" err="1"/>
            <a:t>etc</a:t>
          </a:r>
          <a:r>
            <a:rPr lang="es-CO" sz="1600" kern="1200" dirty="0"/>
            <a:t> </a:t>
          </a:r>
          <a:endParaRPr lang="es-ES" sz="1600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O" sz="800" kern="1200" dirty="0"/>
        </a:p>
      </dsp:txBody>
      <dsp:txXfrm>
        <a:off x="2776353" y="1979152"/>
        <a:ext cx="2025263" cy="1284345"/>
      </dsp:txXfrm>
    </dsp:sp>
    <dsp:sp modelId="{F9284BD5-E2C7-477E-887B-F97655A88AF3}">
      <dsp:nvSpPr>
        <dsp:cNvPr id="0" name=""/>
        <dsp:cNvSpPr/>
      </dsp:nvSpPr>
      <dsp:spPr>
        <a:xfrm>
          <a:off x="3888214" y="476737"/>
          <a:ext cx="2663277" cy="2663277"/>
        </a:xfrm>
        <a:prstGeom prst="circularArrow">
          <a:avLst>
            <a:gd name="adj1" fmla="val 3107"/>
            <a:gd name="adj2" fmla="val 381886"/>
            <a:gd name="adj3" fmla="val 19442603"/>
            <a:gd name="adj4" fmla="val 12575511"/>
            <a:gd name="adj5" fmla="val 3624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B6016B-8A8E-4B7D-BE17-B1E68BC41C29}">
      <dsp:nvSpPr>
        <dsp:cNvPr id="0" name=""/>
        <dsp:cNvSpPr/>
      </dsp:nvSpPr>
      <dsp:spPr>
        <a:xfrm>
          <a:off x="3204213" y="1195051"/>
          <a:ext cx="1871270" cy="744142"/>
        </a:xfrm>
        <a:prstGeom prst="roundRect">
          <a:avLst>
            <a:gd name="adj" fmla="val 10000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300" kern="1200" dirty="0"/>
            <a:t>Identidad de género</a:t>
          </a:r>
        </a:p>
      </dsp:txBody>
      <dsp:txXfrm>
        <a:off x="3226008" y="1216846"/>
        <a:ext cx="1827680" cy="700552"/>
      </dsp:txXfrm>
    </dsp:sp>
    <dsp:sp modelId="{881896B6-D27A-3447-BC27-1C4E6577095A}">
      <dsp:nvSpPr>
        <dsp:cNvPr id="0" name=""/>
        <dsp:cNvSpPr/>
      </dsp:nvSpPr>
      <dsp:spPr>
        <a:xfrm>
          <a:off x="5469480" y="1567123"/>
          <a:ext cx="2105179" cy="17363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Masculino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Femenino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Andrógino</a:t>
          </a:r>
        </a:p>
      </dsp:txBody>
      <dsp:txXfrm>
        <a:off x="5509438" y="1607081"/>
        <a:ext cx="2025263" cy="1284345"/>
      </dsp:txXfrm>
    </dsp:sp>
    <dsp:sp modelId="{5F19E195-7DF7-C341-9A64-6E973F1E0AC4}">
      <dsp:nvSpPr>
        <dsp:cNvPr id="0" name=""/>
        <dsp:cNvSpPr/>
      </dsp:nvSpPr>
      <dsp:spPr>
        <a:xfrm>
          <a:off x="6620025" y="1709403"/>
          <a:ext cx="2693211" cy="2693211"/>
        </a:xfrm>
        <a:prstGeom prst="leftCircularArrow">
          <a:avLst>
            <a:gd name="adj1" fmla="val 3072"/>
            <a:gd name="adj2" fmla="val 377335"/>
            <a:gd name="adj3" fmla="val 2156610"/>
            <a:gd name="adj4" fmla="val 9028254"/>
            <a:gd name="adj5" fmla="val 3584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072896-7512-2F49-A47D-6245549A9D84}">
      <dsp:nvSpPr>
        <dsp:cNvPr id="0" name=""/>
        <dsp:cNvSpPr/>
      </dsp:nvSpPr>
      <dsp:spPr>
        <a:xfrm>
          <a:off x="5937298" y="2931384"/>
          <a:ext cx="1871270" cy="744142"/>
        </a:xfrm>
        <a:prstGeom prst="roundRect">
          <a:avLst>
            <a:gd name="adj" fmla="val 10000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300" kern="1200" dirty="0"/>
            <a:t>Expresión de género</a:t>
          </a:r>
        </a:p>
      </dsp:txBody>
      <dsp:txXfrm>
        <a:off x="5959093" y="2953179"/>
        <a:ext cx="1827680" cy="700552"/>
      </dsp:txXfrm>
    </dsp:sp>
    <dsp:sp modelId="{2CF540A1-3024-7F42-9530-1C2E8863D927}">
      <dsp:nvSpPr>
        <dsp:cNvPr id="0" name=""/>
        <dsp:cNvSpPr/>
      </dsp:nvSpPr>
      <dsp:spPr>
        <a:xfrm>
          <a:off x="8202565" y="1229599"/>
          <a:ext cx="2625053" cy="24065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kern="1200" dirty="0"/>
            <a:t>Homosexual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kern="1200" dirty="0"/>
            <a:t>Bisexual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kern="1200" dirty="0"/>
            <a:t>Lesbiana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kern="1200" dirty="0"/>
            <a:t>Heterosexual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kern="1200" dirty="0"/>
            <a:t>Asexual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CO" sz="1600" kern="1200" dirty="0"/>
            <a:t>Pansexual </a:t>
          </a:r>
          <a:r>
            <a:rPr lang="es-CO" sz="1600" kern="1200" dirty="0" err="1"/>
            <a:t>etc</a:t>
          </a:r>
          <a:r>
            <a:rPr lang="es-CO" sz="1600" kern="1200" dirty="0"/>
            <a:t> </a:t>
          </a:r>
          <a:r>
            <a:rPr lang="es-CO" sz="1200" kern="1200" dirty="0"/>
            <a:t>…</a:t>
          </a:r>
        </a:p>
      </dsp:txBody>
      <dsp:txXfrm>
        <a:off x="8257947" y="1800679"/>
        <a:ext cx="2514289" cy="1780129"/>
      </dsp:txXfrm>
    </dsp:sp>
    <dsp:sp modelId="{EDC2C60A-8BF3-444D-BF01-C7C30EE62F2C}">
      <dsp:nvSpPr>
        <dsp:cNvPr id="0" name=""/>
        <dsp:cNvSpPr/>
      </dsp:nvSpPr>
      <dsp:spPr>
        <a:xfrm>
          <a:off x="8908987" y="852056"/>
          <a:ext cx="1871270" cy="744142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300" kern="1200" dirty="0"/>
            <a:t>Orientación sexual</a:t>
          </a:r>
        </a:p>
      </dsp:txBody>
      <dsp:txXfrm>
        <a:off x="8930782" y="873851"/>
        <a:ext cx="1827680" cy="7005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Header Placeholder 1"/>
          <p:cNvSpPr txBox="1">
            <a:spLocks noGrp="1"/>
          </p:cNvSpPr>
          <p:nvPr>
            <p:ph type="hdr" sz="quarter"/>
          </p:nvPr>
        </p:nvSpPr>
        <p:spPr bwMode="auto">
          <a:xfrm>
            <a:off x="0" y="0"/>
            <a:ext cx="30384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3628" tIns="51809" rIns="103628" bIns="51809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endParaRPr lang="es-CO" altLang="es-CO"/>
          </a:p>
        </p:txBody>
      </p:sp>
      <p:sp>
        <p:nvSpPr>
          <p:cNvPr id="4099" name="Date Placeholder 2"/>
          <p:cNvSpPr txBox="1">
            <a:spLocks noGrp="1"/>
          </p:cNvSpPr>
          <p:nvPr>
            <p:ph type="dt" sz="quarter" idx="1"/>
          </p:nvPr>
        </p:nvSpPr>
        <p:spPr bwMode="auto">
          <a:xfrm>
            <a:off x="3970338" y="0"/>
            <a:ext cx="30384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3628" tIns="51809" rIns="103628" bIns="5180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000000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64380F0E-C681-447D-AD72-0FB97EE2B52E}" type="datetime1">
              <a:rPr lang="en-US" altLang="es-CO"/>
              <a:pPr>
                <a:defRPr/>
              </a:pPr>
              <a:t>11/1/2022</a:t>
            </a:fld>
            <a:endParaRPr lang="en-US" altLang="es-CO"/>
          </a:p>
        </p:txBody>
      </p:sp>
      <p:sp>
        <p:nvSpPr>
          <p:cNvPr id="4100" name="Footer Placeholder 3"/>
          <p:cNvSpPr txBox="1">
            <a:spLocks noGrp="1"/>
          </p:cNvSpPr>
          <p:nvPr>
            <p:ph type="ftr" sz="quarter" idx="2"/>
          </p:nvPr>
        </p:nvSpPr>
        <p:spPr bwMode="auto">
          <a:xfrm>
            <a:off x="0" y="10566400"/>
            <a:ext cx="30384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3628" tIns="51809" rIns="103628" bIns="51809" numCol="1" anchor="b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endParaRPr lang="es-CO" altLang="es-CO"/>
          </a:p>
        </p:txBody>
      </p:sp>
      <p:sp>
        <p:nvSpPr>
          <p:cNvPr id="4101" name="Slide Number Placeholder 4"/>
          <p:cNvSpPr txBox="1">
            <a:spLocks noGrp="1"/>
          </p:cNvSpPr>
          <p:nvPr>
            <p:ph type="sldNum" sz="quarter" idx="3"/>
          </p:nvPr>
        </p:nvSpPr>
        <p:spPr bwMode="auto">
          <a:xfrm>
            <a:off x="3970338" y="10566400"/>
            <a:ext cx="30384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3628" tIns="51809" rIns="103628" bIns="5180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>
                <a:solidFill>
                  <a:srgbClr val="000000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4BD98105-17BE-4ADE-93CF-F1EFC9A993B7}" type="slidenum">
              <a:rPr lang="es-CO" altLang="es-CO"/>
              <a:pPr>
                <a:defRPr/>
              </a:pPr>
              <a:t>‹Nº›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038475" cy="5588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3628" tIns="51809" rIns="103628" bIns="51809" anchor="t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O" sz="1400" b="0" i="0" u="none" strike="noStrike" kern="1200" cap="none" spc="0" baseline="0">
                <a:solidFill>
                  <a:srgbClr val="000000"/>
                </a:solidFill>
                <a:uFillTx/>
                <a:latin typeface="Constantia"/>
                <a:ea typeface=""/>
                <a:cs typeface="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970338" y="0"/>
            <a:ext cx="3038475" cy="5588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3628" tIns="51809" rIns="103628" bIns="51809" anchor="t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Constantia"/>
                <a:ea typeface=""/>
                <a:cs typeface=""/>
              </a:defRPr>
            </a:lvl1pPr>
          </a:lstStyle>
          <a:p>
            <a:pPr>
              <a:defRPr/>
            </a:pPr>
            <a:fld id="{923042A7-EE60-4A7C-BA99-019B12D7D81C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3076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68275" y="1390650"/>
            <a:ext cx="6673850" cy="3754438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701675" y="5354638"/>
            <a:ext cx="5607050" cy="3754437"/>
          </a:xfrm>
          <a:prstGeom prst="rect">
            <a:avLst/>
          </a:prstGeom>
          <a:noFill/>
          <a:ln>
            <a:noFill/>
          </a:ln>
        </p:spPr>
        <p:txBody>
          <a:bodyPr vert="horz" wrap="square" lIns="103628" tIns="51809" rIns="103628" bIns="51809" anchor="t" anchorCtr="0" compatLnSpc="1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566400"/>
            <a:ext cx="3038475" cy="5588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3628" tIns="51809" rIns="103628" bIns="51809" anchor="b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O" sz="1400" b="0" i="0" u="none" strike="noStrike" kern="1200" cap="none" spc="0" baseline="0">
                <a:solidFill>
                  <a:srgbClr val="000000"/>
                </a:solidFill>
                <a:uFillTx/>
                <a:latin typeface="Constantia"/>
                <a:ea typeface=""/>
                <a:cs typeface="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970338" y="10566400"/>
            <a:ext cx="3038475" cy="5588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3628" tIns="51809" rIns="103628" bIns="51809" anchor="b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CO" sz="1400" b="0" i="0" u="none" strike="noStrike" kern="1200" cap="none" spc="0" baseline="0">
                <a:solidFill>
                  <a:srgbClr val="000000"/>
                </a:solidFill>
                <a:uFillTx/>
                <a:latin typeface="Constantia" pitchFamily="18"/>
                <a:ea typeface=""/>
                <a:cs typeface=""/>
              </a:defRPr>
            </a:lvl1pPr>
          </a:lstStyle>
          <a:p>
            <a:pPr>
              <a:defRPr/>
            </a:pPr>
            <a:fld id="{31B73F29-B1EA-42A0-91AD-42B1B03323D4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ts val="400"/>
      </a:spcBef>
      <a:spcAft>
        <a:spcPct val="0"/>
      </a:spcAft>
      <a:defRPr lang="en-US" sz="1200" kern="1200">
        <a:solidFill>
          <a:srgbClr val="000000"/>
        </a:solidFill>
        <a:latin typeface="Constantia"/>
        <a:ea typeface=""/>
        <a:cs typeface=""/>
      </a:defRPr>
    </a:lvl1pPr>
    <a:lvl2pPr marL="457200" lvl="1" algn="l" rtl="0" eaLnBrk="0" fontAlgn="base" hangingPunct="0">
      <a:spcBef>
        <a:spcPts val="400"/>
      </a:spcBef>
      <a:spcAft>
        <a:spcPct val="0"/>
      </a:spcAft>
      <a:defRPr lang="en-US" sz="1200" kern="1200">
        <a:solidFill>
          <a:srgbClr val="000000"/>
        </a:solidFill>
        <a:latin typeface="Constantia"/>
        <a:ea typeface=""/>
        <a:cs typeface=""/>
      </a:defRPr>
    </a:lvl2pPr>
    <a:lvl3pPr marL="914400" lvl="2" algn="l" rtl="0" eaLnBrk="0" fontAlgn="base" hangingPunct="0">
      <a:spcBef>
        <a:spcPts val="400"/>
      </a:spcBef>
      <a:spcAft>
        <a:spcPct val="0"/>
      </a:spcAft>
      <a:defRPr lang="en-US" sz="1200" kern="1200">
        <a:solidFill>
          <a:srgbClr val="000000"/>
        </a:solidFill>
        <a:latin typeface="Constantia"/>
        <a:ea typeface=""/>
        <a:cs typeface=""/>
      </a:defRPr>
    </a:lvl3pPr>
    <a:lvl4pPr marL="1371600" lvl="3" algn="l" rtl="0" eaLnBrk="0" fontAlgn="base" hangingPunct="0">
      <a:spcBef>
        <a:spcPts val="400"/>
      </a:spcBef>
      <a:spcAft>
        <a:spcPct val="0"/>
      </a:spcAft>
      <a:defRPr lang="en-US" sz="1200" kern="1200">
        <a:solidFill>
          <a:srgbClr val="000000"/>
        </a:solidFill>
        <a:latin typeface="Constantia"/>
        <a:ea typeface=""/>
        <a:cs typeface=""/>
      </a:defRPr>
    </a:lvl4pPr>
    <a:lvl5pPr marL="1828800" lvl="4" algn="l" rtl="0" eaLnBrk="0" fontAlgn="base" hangingPunct="0">
      <a:spcBef>
        <a:spcPts val="400"/>
      </a:spcBef>
      <a:spcAft>
        <a:spcPct val="0"/>
      </a:spcAft>
      <a:defRPr lang="en-US" sz="1200" kern="1200">
        <a:solidFill>
          <a:srgbClr val="000000"/>
        </a:solidFill>
        <a:latin typeface="Constantia"/>
        <a:ea typeface=""/>
        <a:cs typeface="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487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>
                <a:solidFill>
                  <a:prstClr val="black"/>
                </a:solidFill>
              </a:rPr>
              <a:t>© Copyright Showeet.com – Creative &amp; Free PowerPoint Templates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A3AB2B-189A-4C92-A457-C6A3833631A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981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ctrTitle"/>
          </p:nvPr>
        </p:nvSpPr>
        <p:spPr>
          <a:xfrm>
            <a:off x="914400" y="2130423"/>
            <a:ext cx="10363196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396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21BDF-2BA7-457D-8C08-A797538173F2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8A9B8-4D48-4F31-882F-F2A7619EB046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1684390"/>
      </p:ext>
    </p:extLst>
  </p:cSld>
  <p:clrMapOvr>
    <a:masterClrMapping/>
  </p:clrMapOvr>
  <p:transition spd="med">
    <p:fade/>
  </p:transition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902E7-24F3-4237-A8AE-40516F82186D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A1F0B-F910-472F-A749-41B4237A0067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3047139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963082" y="4406905"/>
            <a:ext cx="10363196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1"/>
          </p:nvPr>
        </p:nvSpPr>
        <p:spPr>
          <a:xfrm>
            <a:off x="963082" y="2906713"/>
            <a:ext cx="10363196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5947D-6727-4200-B8C6-70CD427A686B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4E1CE-9E81-4057-9327-FD72B7809268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479601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>
          <a:xfrm>
            <a:off x="812801" y="1600200"/>
            <a:ext cx="7213601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 txBox="1">
            <a:spLocks noGrp="1"/>
          </p:cNvSpPr>
          <p:nvPr>
            <p:ph idx="2"/>
          </p:nvPr>
        </p:nvSpPr>
        <p:spPr>
          <a:xfrm>
            <a:off x="8229600" y="1600200"/>
            <a:ext cx="7213601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24B3D-5588-4778-BC6E-87E524184BDE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6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35F58-AF65-4416-B20F-120A73E5AB9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7938967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1"/>
          </p:nvPr>
        </p:nvSpPr>
        <p:spPr>
          <a:xfrm>
            <a:off x="609603" y="1535113"/>
            <a:ext cx="5386913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 txBox="1">
            <a:spLocks noGrp="1"/>
          </p:cNvSpPr>
          <p:nvPr>
            <p:ph idx="2"/>
          </p:nvPr>
        </p:nvSpPr>
        <p:spPr>
          <a:xfrm>
            <a:off x="609603" y="2174872"/>
            <a:ext cx="5386913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 txBox="1">
            <a:spLocks noGrp="1"/>
          </p:cNvSpPr>
          <p:nvPr>
            <p:ph idx="4"/>
          </p:nvPr>
        </p:nvSpPr>
        <p:spPr>
          <a:xfrm>
            <a:off x="6193368" y="2174872"/>
            <a:ext cx="538903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9CE26-B7AE-4360-9C5E-ADC36E73FAF7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8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B9701-2DBC-427F-85E9-41053134E81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566008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CF2BB-5038-41B6-ADB9-76B55E249129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4" name="4 Marcador de pie de página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5 Marcador de número de diapositiva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EB383-2736-426F-BE5B-20457A6DD06B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4039296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DDBE0-28D0-45AD-94A2-C0C73293202F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3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7CFA6-CBB3-49F5-83CF-DD83DDF0F295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369989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609603" y="273048"/>
            <a:ext cx="4011079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>
          <a:xfrm>
            <a:off x="4766730" y="273048"/>
            <a:ext cx="6815663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 txBox="1">
            <a:spLocks noGrp="1"/>
          </p:cNvSpPr>
          <p:nvPr>
            <p:ph type="body" idx="2"/>
          </p:nvPr>
        </p:nvSpPr>
        <p:spPr>
          <a:xfrm>
            <a:off x="609603" y="1435105"/>
            <a:ext cx="4011079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99F48-A6B7-4052-A846-9F1468789E60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6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339C0-878D-4A25-A575-9C1A4D5F2BB3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7888248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2389720" y="4800600"/>
            <a:ext cx="73152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 txBox="1">
            <a:spLocks noGrp="1"/>
          </p:cNvSpPr>
          <p:nvPr>
            <p:ph type="pic" idx="1"/>
          </p:nvPr>
        </p:nvSpPr>
        <p:spPr>
          <a:xfrm>
            <a:off x="2389720" y="612776"/>
            <a:ext cx="7315200" cy="41148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 txBox="1">
            <a:spLocks noGrp="1"/>
          </p:cNvSpPr>
          <p:nvPr>
            <p:ph type="body" idx="2"/>
          </p:nvPr>
        </p:nvSpPr>
        <p:spPr>
          <a:xfrm>
            <a:off x="2389720" y="5367335"/>
            <a:ext cx="73152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B9162-F213-4D23-AA83-68750FA7BAFD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6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09EBA-93CB-4D4F-AE87-19DFD189592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4227904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E2854-0148-488E-B730-BAE53B31AB72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09A78-E9B0-4533-979F-57F516084B5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9568089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 txBox="1">
            <a:spLocks noGrp="1"/>
          </p:cNvSpPr>
          <p:nvPr>
            <p:ph type="title" orient="vert"/>
          </p:nvPr>
        </p:nvSpPr>
        <p:spPr>
          <a:xfrm>
            <a:off x="11785601" y="274640"/>
            <a:ext cx="36576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 txBox="1">
            <a:spLocks noGrp="1"/>
          </p:cNvSpPr>
          <p:nvPr>
            <p:ph type="body" orient="vert" idx="1"/>
          </p:nvPr>
        </p:nvSpPr>
        <p:spPr>
          <a:xfrm>
            <a:off x="812801" y="274640"/>
            <a:ext cx="10769602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2E709-D860-4D93-9275-E613BC597361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E6050-BEC0-47DE-9ABC-050153F4E1D0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6235366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4569" y="137160"/>
            <a:ext cx="9797831" cy="70788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4569" y="845046"/>
            <a:ext cx="9797831" cy="523220"/>
          </a:xfrm>
        </p:spPr>
        <p:txBody>
          <a:bodyPr wrap="square">
            <a:spAutoFit/>
          </a:bodyPr>
          <a:lstStyle>
            <a:lvl1pPr marL="0" indent="0" algn="r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328169" y="6237312"/>
            <a:ext cx="439241" cy="439240"/>
            <a:chOff x="186858" y="6096003"/>
            <a:chExt cx="580550" cy="580549"/>
          </a:xfrm>
          <a:solidFill>
            <a:schemeClr val="bg1">
              <a:lumMod val="75000"/>
              <a:alpha val="25000"/>
            </a:schemeClr>
          </a:solidFill>
        </p:grpSpPr>
        <p:sp>
          <p:nvSpPr>
            <p:cNvPr id="7" name="Rectangle 6"/>
            <p:cNvSpPr/>
            <p:nvPr userDrawn="1"/>
          </p:nvSpPr>
          <p:spPr>
            <a:xfrm>
              <a:off x="186859" y="6096003"/>
              <a:ext cx="580549" cy="5805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>
                <a:latin typeface="GeosansLight" panose="02000603020000020003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86858" y="6612049"/>
              <a:ext cx="580549" cy="645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</p:grp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8169" y="6237312"/>
            <a:ext cx="439241" cy="390437"/>
          </a:xfrm>
          <a:prstGeom prst="rect">
            <a:avLst/>
          </a:prstGeom>
        </p:spPr>
        <p:txBody>
          <a:bodyPr anchor="ctr"/>
          <a:lstStyle>
            <a:lvl1pPr algn="ctr">
              <a:defRPr sz="1400">
                <a:solidFill>
                  <a:srgbClr val="2F3A46"/>
                </a:solidFill>
              </a:defRPr>
            </a:lvl1pPr>
          </a:lstStyle>
          <a:p>
            <a:fld id="{F68327C5-B821-4FE9-A59A-A60D9EB59A9A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11096512" y="5774480"/>
            <a:ext cx="1095488" cy="108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012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" userDrawn="1">
  <p:cSld name="Título y text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0;p3">
            <a:extLst>
              <a:ext uri="{FF2B5EF4-FFF2-40B4-BE49-F238E27FC236}">
                <a16:creationId xmlns:a16="http://schemas.microsoft.com/office/drawing/2014/main" id="{FE3840D9-4A57-4749-8067-50B10FC43B54}"/>
              </a:ext>
            </a:extLst>
          </p:cNvPr>
          <p:cNvSpPr/>
          <p:nvPr userDrawn="1"/>
        </p:nvSpPr>
        <p:spPr>
          <a:xfrm>
            <a:off x="1" y="0"/>
            <a:ext cx="616772" cy="6858000"/>
          </a:xfrm>
          <a:prstGeom prst="rect">
            <a:avLst/>
          </a:prstGeom>
          <a:solidFill>
            <a:srgbClr val="FFAB0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679950-64BC-CA4B-B178-EE1B0B232925}"/>
              </a:ext>
            </a:extLst>
          </p:cNvPr>
          <p:cNvSpPr/>
          <p:nvPr userDrawn="1"/>
        </p:nvSpPr>
        <p:spPr>
          <a:xfrm>
            <a:off x="616773" y="0"/>
            <a:ext cx="1157522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18BD99F6-518C-3A40-9937-73F0D37E36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19314" y="213089"/>
            <a:ext cx="2559857" cy="416991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B94C5437-49D2-D34B-AB09-5083686E6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4702" y="197022"/>
            <a:ext cx="2160737" cy="44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22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8710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ctrTitle"/>
          </p:nvPr>
        </p:nvSpPr>
        <p:spPr>
          <a:xfrm>
            <a:off x="914400" y="2130423"/>
            <a:ext cx="10363196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396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21BDF-2BA7-457D-8C08-A797538173F2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8A9B8-4D48-4F31-882F-F2A7619EB046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1870959"/>
      </p:ext>
    </p:extLst>
  </p:cSld>
  <p:clrMapOvr>
    <a:masterClrMapping/>
  </p:clrMapOvr>
  <p:transition spd="med">
    <p:fade/>
  </p:transition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902E7-24F3-4237-A8AE-40516F82186D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A1F0B-F910-472F-A749-41B4237A0067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3565125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963082" y="4406905"/>
            <a:ext cx="10363196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1"/>
          </p:nvPr>
        </p:nvSpPr>
        <p:spPr>
          <a:xfrm>
            <a:off x="963082" y="2906713"/>
            <a:ext cx="10363196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5947D-6727-4200-B8C6-70CD427A686B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04E1CE-9E81-4057-9327-FD72B7809268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5365723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>
          <a:xfrm>
            <a:off x="812801" y="1600200"/>
            <a:ext cx="7213601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 txBox="1">
            <a:spLocks noGrp="1"/>
          </p:cNvSpPr>
          <p:nvPr>
            <p:ph idx="2"/>
          </p:nvPr>
        </p:nvSpPr>
        <p:spPr>
          <a:xfrm>
            <a:off x="8229600" y="1600200"/>
            <a:ext cx="7213601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24B3D-5588-4778-BC6E-87E524184BDE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6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35F58-AF65-4416-B20F-120A73E5AB9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306299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 txBox="1">
            <a:spLocks noGrp="1"/>
          </p:cNvSpPr>
          <p:nvPr>
            <p:ph type="body" idx="1"/>
          </p:nvPr>
        </p:nvSpPr>
        <p:spPr>
          <a:xfrm>
            <a:off x="609603" y="1535113"/>
            <a:ext cx="5386913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 txBox="1">
            <a:spLocks noGrp="1"/>
          </p:cNvSpPr>
          <p:nvPr>
            <p:ph idx="2"/>
          </p:nvPr>
        </p:nvSpPr>
        <p:spPr>
          <a:xfrm>
            <a:off x="609603" y="2174872"/>
            <a:ext cx="5386913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 txBox="1">
            <a:spLocks noGrp="1"/>
          </p:cNvSpPr>
          <p:nvPr>
            <p:ph type="body" idx="3"/>
          </p:nvPr>
        </p:nvSpPr>
        <p:spPr>
          <a:xfrm>
            <a:off x="6193368" y="1535113"/>
            <a:ext cx="538903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 txBox="1">
            <a:spLocks noGrp="1"/>
          </p:cNvSpPr>
          <p:nvPr>
            <p:ph idx="4"/>
          </p:nvPr>
        </p:nvSpPr>
        <p:spPr>
          <a:xfrm>
            <a:off x="6193368" y="2174872"/>
            <a:ext cx="538903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9CE26-B7AE-4360-9C5E-ADC36E73FAF7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8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B9701-2DBC-427F-85E9-41053134E81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130615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CF2BB-5038-41B6-ADB9-76B55E249129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4" name="4 Marcador de pie de página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5 Marcador de número de diapositiva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EB383-2736-426F-BE5B-20457A6DD06B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7160451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DDBE0-28D0-45AD-94A2-C0C73293202F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3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7CFA6-CBB3-49F5-83CF-DD83DDF0F295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2285052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609603" y="273048"/>
            <a:ext cx="4011079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 txBox="1">
            <a:spLocks noGrp="1"/>
          </p:cNvSpPr>
          <p:nvPr>
            <p:ph idx="1"/>
          </p:nvPr>
        </p:nvSpPr>
        <p:spPr>
          <a:xfrm>
            <a:off x="4766730" y="273048"/>
            <a:ext cx="6815663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 txBox="1">
            <a:spLocks noGrp="1"/>
          </p:cNvSpPr>
          <p:nvPr>
            <p:ph type="body" idx="2"/>
          </p:nvPr>
        </p:nvSpPr>
        <p:spPr>
          <a:xfrm>
            <a:off x="609603" y="1435105"/>
            <a:ext cx="4011079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99F48-A6B7-4052-A846-9F1468789E60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6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339C0-878D-4A25-A575-9C1A4D5F2BB3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9156823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>
          <a:xfrm>
            <a:off x="2389720" y="4800600"/>
            <a:ext cx="73152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 txBox="1">
            <a:spLocks noGrp="1"/>
          </p:cNvSpPr>
          <p:nvPr>
            <p:ph type="pic" idx="1"/>
          </p:nvPr>
        </p:nvSpPr>
        <p:spPr>
          <a:xfrm>
            <a:off x="2389720" y="612776"/>
            <a:ext cx="7315200" cy="41148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 txBox="1">
            <a:spLocks noGrp="1"/>
          </p:cNvSpPr>
          <p:nvPr>
            <p:ph type="body" idx="2"/>
          </p:nvPr>
        </p:nvSpPr>
        <p:spPr>
          <a:xfrm>
            <a:off x="2389720" y="5367335"/>
            <a:ext cx="73152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B9162-F213-4D23-AA83-68750FA7BAFD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6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09EBA-93CB-4D4F-AE87-19DFD189592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478931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E2854-0148-488E-B730-BAE53B31AB72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09A78-E9B0-4533-979F-57F516084B5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3710583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 txBox="1">
            <a:spLocks noGrp="1"/>
          </p:cNvSpPr>
          <p:nvPr>
            <p:ph type="title" orient="vert"/>
          </p:nvPr>
        </p:nvSpPr>
        <p:spPr>
          <a:xfrm>
            <a:off x="11785601" y="274640"/>
            <a:ext cx="36576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 txBox="1">
            <a:spLocks noGrp="1"/>
          </p:cNvSpPr>
          <p:nvPr>
            <p:ph type="body" orient="vert" idx="1"/>
          </p:nvPr>
        </p:nvSpPr>
        <p:spPr>
          <a:xfrm>
            <a:off x="812801" y="274640"/>
            <a:ext cx="10769602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2E709-D860-4D93-9275-E613BC597361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E6050-BEC0-47DE-9ABC-050153F4E1D0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385574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 txBox="1"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ES" altLang="es-CO"/>
              <a:t>Haga clic para modificar el estilo de título del patrón</a:t>
            </a:r>
          </a:p>
        </p:txBody>
      </p:sp>
      <p:sp>
        <p:nvSpPr>
          <p:cNvPr id="1027" name="2 Marcador de texto"/>
          <p:cNvSpPr txBox="1"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O"/>
              <a:t>Haga clic para modificar el estilo de texto del patrón</a:t>
            </a:r>
          </a:p>
          <a:p>
            <a:pPr lvl="1"/>
            <a:r>
              <a:rPr lang="es-ES" altLang="es-CO"/>
              <a:t>Segundo nivel</a:t>
            </a:r>
          </a:p>
          <a:p>
            <a:pPr lvl="2"/>
            <a:r>
              <a:rPr lang="es-ES" altLang="es-CO"/>
              <a:t>Tercer nivel</a:t>
            </a:r>
          </a:p>
          <a:p>
            <a:pPr lvl="3"/>
            <a:r>
              <a:rPr lang="es-ES" altLang="es-CO"/>
              <a:t>Cuarto nivel</a:t>
            </a:r>
          </a:p>
          <a:p>
            <a:pPr lvl="4"/>
            <a:r>
              <a:rPr lang="es-ES" altLang="es-CO"/>
              <a:t>Quinto nivel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>
              <a:defRPr/>
            </a:pPr>
            <a:fld id="{FA77E694-3FD9-4821-B171-5480CDB7096D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98989"/>
                </a:solidFill>
                <a:uFillTx/>
                <a:latin typeface="Calibri" pitchFamily="34"/>
                <a:ea typeface=""/>
                <a:cs typeface=""/>
              </a:defRPr>
            </a:lvl1pPr>
          </a:lstStyle>
          <a:p>
            <a:pPr>
              <a:defRPr/>
            </a:pPr>
            <a:fld id="{62892C74-D80D-49F5-BEC0-A97AFDF737B0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7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20" r:id="rId12"/>
    <p:sldLayoutId id="2147483722" r:id="rId13"/>
    <p:sldLayoutId id="2147483723" r:id="rId14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s-ES" sz="4400" kern="1200">
          <a:solidFill>
            <a:srgbClr val="000000"/>
          </a:solidFill>
          <a:latin typeface="Calibri"/>
          <a:ea typeface=""/>
          <a:cs typeface="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es-ES" sz="3200" kern="1200">
          <a:solidFill>
            <a:srgbClr val="000000"/>
          </a:solidFill>
          <a:latin typeface="Calibri"/>
          <a:ea typeface=""/>
          <a:cs typeface="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lang="es-ES" sz="2800" kern="1200">
          <a:solidFill>
            <a:srgbClr val="000000"/>
          </a:solidFill>
          <a:latin typeface="Calibri"/>
          <a:ea typeface=""/>
          <a:cs typeface="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es-ES" sz="2400" kern="1200">
          <a:solidFill>
            <a:srgbClr val="000000"/>
          </a:solidFill>
          <a:latin typeface="Calibri"/>
          <a:ea typeface=""/>
          <a:cs typeface="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–"/>
        <a:defRPr lang="es-ES" sz="2000" kern="1200">
          <a:solidFill>
            <a:srgbClr val="000000"/>
          </a:solidFill>
          <a:latin typeface="Calibri"/>
          <a:ea typeface=""/>
          <a:cs typeface="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»"/>
        <a:defRPr lang="es-ES" sz="2000" kern="1200">
          <a:solidFill>
            <a:srgbClr val="000000"/>
          </a:solidFill>
          <a:latin typeface="Calibri"/>
          <a:ea typeface=""/>
          <a:cs typeface="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 txBox="1"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ES" altLang="es-CO"/>
              <a:t>Haga clic para modificar el estilo de título del patrón</a:t>
            </a:r>
          </a:p>
        </p:txBody>
      </p:sp>
      <p:sp>
        <p:nvSpPr>
          <p:cNvPr id="1027" name="2 Marcador de texto"/>
          <p:cNvSpPr txBox="1"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O"/>
              <a:t>Haga clic para modificar el estilo de texto del patrón</a:t>
            </a:r>
          </a:p>
          <a:p>
            <a:pPr lvl="1"/>
            <a:r>
              <a:rPr lang="es-ES" altLang="es-CO"/>
              <a:t>Segundo nivel</a:t>
            </a:r>
          </a:p>
          <a:p>
            <a:pPr lvl="2"/>
            <a:r>
              <a:rPr lang="es-ES" altLang="es-CO"/>
              <a:t>Tercer nivel</a:t>
            </a:r>
          </a:p>
          <a:p>
            <a:pPr lvl="3"/>
            <a:r>
              <a:rPr lang="es-ES" altLang="es-CO"/>
              <a:t>Cuarto nivel</a:t>
            </a:r>
          </a:p>
          <a:p>
            <a:pPr lvl="4"/>
            <a:r>
              <a:rPr lang="es-ES" altLang="es-CO"/>
              <a:t>Quinto nivel</a:t>
            </a:r>
          </a:p>
        </p:txBody>
      </p:sp>
      <p:sp>
        <p:nvSpPr>
          <p:cNvPr id="4" name="3 Marcador de fecha"/>
          <p:cNvSpPr txBox="1"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>
              <a:defRPr/>
            </a:pPr>
            <a:fld id="{FA77E694-3FD9-4821-B171-5480CDB7096D}" type="datetime1">
              <a:rPr lang="es-CO"/>
              <a:pPr>
                <a:defRPr/>
              </a:pPr>
              <a:t>1/11/2022</a:t>
            </a:fld>
            <a:endParaRPr/>
          </a:p>
        </p:txBody>
      </p:sp>
      <p:sp>
        <p:nvSpPr>
          <p:cNvPr id="5" name="4 Marcador de pie de página"/>
          <p:cNvSpPr txBox="1"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5 Marcador de número de diapositiva"/>
          <p:cNvSpPr txBox="1"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s-ES" sz="1200" b="0" i="0" u="none" strike="noStrike" kern="1200" cap="none" spc="0" baseline="0">
                <a:solidFill>
                  <a:srgbClr val="898989"/>
                </a:solidFill>
                <a:uFillTx/>
                <a:latin typeface="Calibri" pitchFamily="34"/>
                <a:ea typeface=""/>
                <a:cs typeface=""/>
              </a:defRPr>
            </a:lvl1pPr>
          </a:lstStyle>
          <a:p>
            <a:pPr>
              <a:defRPr/>
            </a:pPr>
            <a:fld id="{62892C74-D80D-49F5-BEC0-A97AFDF737B0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8481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s-ES" sz="4400" kern="1200">
          <a:solidFill>
            <a:srgbClr val="000000"/>
          </a:solidFill>
          <a:latin typeface="Calibri"/>
          <a:ea typeface=""/>
          <a:cs typeface="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es-ES" sz="3200" kern="1200">
          <a:solidFill>
            <a:srgbClr val="000000"/>
          </a:solidFill>
          <a:latin typeface="Calibri"/>
          <a:ea typeface=""/>
          <a:cs typeface=""/>
        </a:defRPr>
      </a:lvl1pPr>
      <a:lvl2pPr marL="742950" lvl="1" indent="-285750" algn="l" rtl="0" eaLnBrk="0" fontAlgn="base" hangingPunct="0">
        <a:spcBef>
          <a:spcPts val="700"/>
        </a:spcBef>
        <a:spcAft>
          <a:spcPct val="0"/>
        </a:spcAft>
        <a:buSzPct val="100000"/>
        <a:buFont typeface="Arial" panose="020B0604020202020204" pitchFamily="34" charset="0"/>
        <a:buChar char="–"/>
        <a:defRPr lang="es-ES" sz="2800" kern="1200">
          <a:solidFill>
            <a:srgbClr val="000000"/>
          </a:solidFill>
          <a:latin typeface="Calibri"/>
          <a:ea typeface=""/>
          <a:cs typeface=""/>
        </a:defRPr>
      </a:lvl2pPr>
      <a:lvl3pPr marL="1143000" lvl="2" indent="-228600" algn="l" rtl="0" eaLnBrk="0" fontAlgn="base" hangingPunct="0">
        <a:spcBef>
          <a:spcPts val="6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es-ES" sz="2400" kern="1200">
          <a:solidFill>
            <a:srgbClr val="000000"/>
          </a:solidFill>
          <a:latin typeface="Calibri"/>
          <a:ea typeface=""/>
          <a:cs typeface=""/>
        </a:defRPr>
      </a:lvl3pPr>
      <a:lvl4pPr marL="1600200" lvl="3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–"/>
        <a:defRPr lang="es-ES" sz="2000" kern="1200">
          <a:solidFill>
            <a:srgbClr val="000000"/>
          </a:solidFill>
          <a:latin typeface="Calibri"/>
          <a:ea typeface=""/>
          <a:cs typeface=""/>
        </a:defRPr>
      </a:lvl4pPr>
      <a:lvl5pPr marL="2057400" lvl="4" indent="-228600" algn="l" rtl="0" eaLnBrk="0" fontAlgn="base" hangingPunct="0"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»"/>
        <a:defRPr lang="es-ES" sz="2000" kern="1200">
          <a:solidFill>
            <a:srgbClr val="000000"/>
          </a:solidFill>
          <a:latin typeface="Calibri"/>
          <a:ea typeface=""/>
          <a:cs typeface="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em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17.jpe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9D61B9E7-62AB-4937-B363-290C0AAA05F0}"/>
              </a:ext>
            </a:extLst>
          </p:cNvPr>
          <p:cNvSpPr txBox="1"/>
          <p:nvPr/>
        </p:nvSpPr>
        <p:spPr>
          <a:xfrm>
            <a:off x="4942531" y="5343882"/>
            <a:ext cx="6557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CO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Delegada para la Defensa de los Derechos de la Infancia, la Adolescencia, la Familia y las Mujeres</a:t>
            </a:r>
          </a:p>
        </p:txBody>
      </p:sp>
      <p:sp>
        <p:nvSpPr>
          <p:cNvPr id="4" name="Google Shape;185;p30"/>
          <p:cNvSpPr txBox="1">
            <a:spLocks/>
          </p:cNvSpPr>
          <p:nvPr/>
        </p:nvSpPr>
        <p:spPr>
          <a:xfrm>
            <a:off x="4455917" y="1591596"/>
            <a:ext cx="7531046" cy="671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lv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</a:pPr>
            <a:r>
              <a:rPr lang="es-ES" sz="2400" b="1" dirty="0">
                <a:solidFill>
                  <a:schemeClr val="bg1"/>
                </a:solidFill>
              </a:rPr>
              <a:t>INCIDENCIA DEL ENFOQUE DE GÉNERO Y DE DIVERSIDAD SEXUAL EN EL SRPA</a:t>
            </a:r>
            <a:endParaRPr lang="es-CO" sz="2400" b="1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endParaRPr lang="en-US" sz="2400" b="1" dirty="0">
              <a:solidFill>
                <a:schemeClr val="bg1"/>
              </a:solidFill>
              <a:sym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endParaRPr lang="en-US" sz="2000" b="1" dirty="0">
              <a:solidFill>
                <a:schemeClr val="bg1"/>
              </a:solidFill>
              <a:sym typeface="Calibri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AC26E7EB-D64B-FCF8-E485-486CEAC531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939" y="3245472"/>
            <a:ext cx="1349374" cy="1349374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EDD34CB4-3F5E-7FA8-78B2-3C4A3D743D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423" y="3245472"/>
            <a:ext cx="1349375" cy="1349375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7CCD8380-687A-6DB1-CBF0-BBCD61624B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313" y="3245471"/>
            <a:ext cx="1318770" cy="131877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1DF1C296-C140-2D0F-37B5-9080145FC1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082" y="3276077"/>
            <a:ext cx="1339719" cy="131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598062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5C13B-DE9C-45E0-81BF-483BB2B31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170" y="375956"/>
            <a:ext cx="9797831" cy="707886"/>
          </a:xfrm>
        </p:spPr>
        <p:txBody>
          <a:bodyPr/>
          <a:lstStyle/>
          <a:p>
            <a:r>
              <a:rPr lang="es-CO" dirty="0">
                <a:solidFill>
                  <a:schemeClr val="bg1"/>
                </a:solidFill>
              </a:rPr>
              <a:t>¿ Qué </a:t>
            </a:r>
            <a:r>
              <a:rPr lang="es-CO" b="1" u="sng" dirty="0">
                <a:solidFill>
                  <a:schemeClr val="bg1"/>
                </a:solidFill>
              </a:rPr>
              <a:t>NO</a:t>
            </a:r>
            <a:r>
              <a:rPr lang="es-CO" dirty="0">
                <a:solidFill>
                  <a:schemeClr val="bg1"/>
                </a:solidFill>
              </a:rPr>
              <a:t> es el enfoque de género y de diversidad sexual?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000CC4-48E0-4720-AA2F-6351FD56F70F}"/>
              </a:ext>
            </a:extLst>
          </p:cNvPr>
          <p:cNvSpPr txBox="1"/>
          <p:nvPr/>
        </p:nvSpPr>
        <p:spPr>
          <a:xfrm>
            <a:off x="284585" y="5658066"/>
            <a:ext cx="146165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CO" sz="1600" dirty="0">
                <a:solidFill>
                  <a:schemeClr val="bg1"/>
                </a:solidFill>
              </a:rPr>
              <a:t>S- T 302/2017 La Guajira </a:t>
            </a:r>
          </a:p>
        </p:txBody>
      </p:sp>
      <p:grpSp>
        <p:nvGrpSpPr>
          <p:cNvPr id="89" name="Google Shape;821;p36">
            <a:extLst>
              <a:ext uri="{FF2B5EF4-FFF2-40B4-BE49-F238E27FC236}">
                <a16:creationId xmlns:a16="http://schemas.microsoft.com/office/drawing/2014/main" id="{03C24A93-03D7-584B-B30C-53067383C96A}"/>
              </a:ext>
            </a:extLst>
          </p:cNvPr>
          <p:cNvGrpSpPr/>
          <p:nvPr/>
        </p:nvGrpSpPr>
        <p:grpSpPr>
          <a:xfrm>
            <a:off x="3902161" y="1523177"/>
            <a:ext cx="669840" cy="735326"/>
            <a:chOff x="5233525" y="4954450"/>
            <a:chExt cx="538275" cy="516350"/>
          </a:xfrm>
        </p:grpSpPr>
        <p:sp>
          <p:nvSpPr>
            <p:cNvPr id="90" name="Google Shape;822;p36">
              <a:extLst>
                <a:ext uri="{FF2B5EF4-FFF2-40B4-BE49-F238E27FC236}">
                  <a16:creationId xmlns:a16="http://schemas.microsoft.com/office/drawing/2014/main" id="{8B35006D-5031-944B-B873-79E1A545292C}"/>
                </a:ext>
              </a:extLst>
            </p:cNvPr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823;p36">
              <a:extLst>
                <a:ext uri="{FF2B5EF4-FFF2-40B4-BE49-F238E27FC236}">
                  <a16:creationId xmlns:a16="http://schemas.microsoft.com/office/drawing/2014/main" id="{B738E98F-59CF-CD44-A841-830F0A89B090}"/>
                </a:ext>
              </a:extLst>
            </p:cNvPr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824;p36">
              <a:extLst>
                <a:ext uri="{FF2B5EF4-FFF2-40B4-BE49-F238E27FC236}">
                  <a16:creationId xmlns:a16="http://schemas.microsoft.com/office/drawing/2014/main" id="{9C710BF4-132A-1C42-B580-E8E0549A85CA}"/>
                </a:ext>
              </a:extLst>
            </p:cNvPr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825;p36">
              <a:extLst>
                <a:ext uri="{FF2B5EF4-FFF2-40B4-BE49-F238E27FC236}">
                  <a16:creationId xmlns:a16="http://schemas.microsoft.com/office/drawing/2014/main" id="{C5E0A0C0-C1A1-BE4D-8DEE-F2C749236A71}"/>
                </a:ext>
              </a:extLst>
            </p:cNvPr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826;p36">
              <a:extLst>
                <a:ext uri="{FF2B5EF4-FFF2-40B4-BE49-F238E27FC236}">
                  <a16:creationId xmlns:a16="http://schemas.microsoft.com/office/drawing/2014/main" id="{24BEFE70-0C66-2044-A85D-2A50C561627D}"/>
                </a:ext>
              </a:extLst>
            </p:cNvPr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827;p36">
              <a:extLst>
                <a:ext uri="{FF2B5EF4-FFF2-40B4-BE49-F238E27FC236}">
                  <a16:creationId xmlns:a16="http://schemas.microsoft.com/office/drawing/2014/main" id="{463C5BAB-3A36-2745-8618-DBC72D8F74B1}"/>
                </a:ext>
              </a:extLst>
            </p:cNvPr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828;p36">
              <a:extLst>
                <a:ext uri="{FF2B5EF4-FFF2-40B4-BE49-F238E27FC236}">
                  <a16:creationId xmlns:a16="http://schemas.microsoft.com/office/drawing/2014/main" id="{B1102DCC-B870-DE42-954E-A3E6344350DD}"/>
                </a:ext>
              </a:extLst>
            </p:cNvPr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829;p36">
              <a:extLst>
                <a:ext uri="{FF2B5EF4-FFF2-40B4-BE49-F238E27FC236}">
                  <a16:creationId xmlns:a16="http://schemas.microsoft.com/office/drawing/2014/main" id="{F3790A4C-1194-FD4C-A0E5-4F069F6D0081}"/>
                </a:ext>
              </a:extLst>
            </p:cNvPr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830;p36">
              <a:extLst>
                <a:ext uri="{FF2B5EF4-FFF2-40B4-BE49-F238E27FC236}">
                  <a16:creationId xmlns:a16="http://schemas.microsoft.com/office/drawing/2014/main" id="{C9A051FF-BDD1-D14B-A115-24DEC26D99EF}"/>
                </a:ext>
              </a:extLst>
            </p:cNvPr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831;p36">
              <a:extLst>
                <a:ext uri="{FF2B5EF4-FFF2-40B4-BE49-F238E27FC236}">
                  <a16:creationId xmlns:a16="http://schemas.microsoft.com/office/drawing/2014/main" id="{839A8AF5-B34D-E346-B3CA-9525036B428E}"/>
                </a:ext>
              </a:extLst>
            </p:cNvPr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832;p36">
              <a:extLst>
                <a:ext uri="{FF2B5EF4-FFF2-40B4-BE49-F238E27FC236}">
                  <a16:creationId xmlns:a16="http://schemas.microsoft.com/office/drawing/2014/main" id="{0FA658FE-8267-134C-AC52-B97DB4E212A9}"/>
                </a:ext>
              </a:extLst>
            </p:cNvPr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" name="Google Shape;165;p8">
            <a:extLst>
              <a:ext uri="{FF2B5EF4-FFF2-40B4-BE49-F238E27FC236}">
                <a16:creationId xmlns:a16="http://schemas.microsoft.com/office/drawing/2014/main" id="{B39E8A13-3122-4745-9C54-EA5F59367B9E}"/>
              </a:ext>
            </a:extLst>
          </p:cNvPr>
          <p:cNvSpPr/>
          <p:nvPr/>
        </p:nvSpPr>
        <p:spPr>
          <a:xfrm>
            <a:off x="786441" y="5077042"/>
            <a:ext cx="586729" cy="490656"/>
          </a:xfrm>
          <a:custGeom>
            <a:avLst/>
            <a:gdLst/>
            <a:ahLst/>
            <a:cxnLst/>
            <a:rect l="l" t="t" r="r" b="b"/>
            <a:pathLst>
              <a:path w="7419" h="5947" extrusionOk="0">
                <a:moveTo>
                  <a:pt x="1491" y="2051"/>
                </a:moveTo>
                <a:lnTo>
                  <a:pt x="2311" y="3710"/>
                </a:lnTo>
                <a:lnTo>
                  <a:pt x="652" y="3710"/>
                </a:lnTo>
                <a:lnTo>
                  <a:pt x="1491" y="2051"/>
                </a:lnTo>
                <a:close/>
                <a:moveTo>
                  <a:pt x="5946" y="2051"/>
                </a:moveTo>
                <a:lnTo>
                  <a:pt x="6766" y="3710"/>
                </a:lnTo>
                <a:lnTo>
                  <a:pt x="5107" y="3710"/>
                </a:lnTo>
                <a:lnTo>
                  <a:pt x="5946" y="2051"/>
                </a:lnTo>
                <a:close/>
                <a:moveTo>
                  <a:pt x="1491" y="1492"/>
                </a:moveTo>
                <a:lnTo>
                  <a:pt x="1342" y="1511"/>
                </a:lnTo>
                <a:lnTo>
                  <a:pt x="1193" y="1567"/>
                </a:lnTo>
                <a:lnTo>
                  <a:pt x="1137" y="1604"/>
                </a:lnTo>
                <a:lnTo>
                  <a:pt x="1081" y="1660"/>
                </a:lnTo>
                <a:lnTo>
                  <a:pt x="1025" y="1716"/>
                </a:lnTo>
                <a:lnTo>
                  <a:pt x="988" y="1790"/>
                </a:lnTo>
                <a:lnTo>
                  <a:pt x="112" y="3542"/>
                </a:lnTo>
                <a:lnTo>
                  <a:pt x="19" y="3785"/>
                </a:lnTo>
                <a:lnTo>
                  <a:pt x="0" y="3841"/>
                </a:lnTo>
                <a:lnTo>
                  <a:pt x="0" y="3897"/>
                </a:lnTo>
                <a:lnTo>
                  <a:pt x="0" y="3990"/>
                </a:lnTo>
                <a:lnTo>
                  <a:pt x="37" y="4083"/>
                </a:lnTo>
                <a:lnTo>
                  <a:pt x="75" y="4176"/>
                </a:lnTo>
                <a:lnTo>
                  <a:pt x="112" y="4269"/>
                </a:lnTo>
                <a:lnTo>
                  <a:pt x="186" y="4344"/>
                </a:lnTo>
                <a:lnTo>
                  <a:pt x="261" y="4419"/>
                </a:lnTo>
                <a:lnTo>
                  <a:pt x="429" y="4549"/>
                </a:lnTo>
                <a:lnTo>
                  <a:pt x="652" y="4661"/>
                </a:lnTo>
                <a:lnTo>
                  <a:pt x="913" y="4754"/>
                </a:lnTo>
                <a:lnTo>
                  <a:pt x="1193" y="4810"/>
                </a:lnTo>
                <a:lnTo>
                  <a:pt x="1491" y="4829"/>
                </a:lnTo>
                <a:lnTo>
                  <a:pt x="1789" y="4810"/>
                </a:lnTo>
                <a:lnTo>
                  <a:pt x="2069" y="4754"/>
                </a:lnTo>
                <a:lnTo>
                  <a:pt x="2311" y="4661"/>
                </a:lnTo>
                <a:lnTo>
                  <a:pt x="2535" y="4549"/>
                </a:lnTo>
                <a:lnTo>
                  <a:pt x="2721" y="4419"/>
                </a:lnTo>
                <a:lnTo>
                  <a:pt x="2796" y="4344"/>
                </a:lnTo>
                <a:lnTo>
                  <a:pt x="2852" y="4269"/>
                </a:lnTo>
                <a:lnTo>
                  <a:pt x="2908" y="4176"/>
                </a:lnTo>
                <a:lnTo>
                  <a:pt x="2945" y="4083"/>
                </a:lnTo>
                <a:lnTo>
                  <a:pt x="2964" y="3990"/>
                </a:lnTo>
                <a:lnTo>
                  <a:pt x="2964" y="3897"/>
                </a:lnTo>
                <a:lnTo>
                  <a:pt x="2964" y="3841"/>
                </a:lnTo>
                <a:lnTo>
                  <a:pt x="2964" y="3766"/>
                </a:lnTo>
                <a:lnTo>
                  <a:pt x="2852" y="3524"/>
                </a:lnTo>
                <a:lnTo>
                  <a:pt x="1976" y="1790"/>
                </a:lnTo>
                <a:lnTo>
                  <a:pt x="1939" y="1716"/>
                </a:lnTo>
                <a:lnTo>
                  <a:pt x="1883" y="1660"/>
                </a:lnTo>
                <a:lnTo>
                  <a:pt x="1827" y="1604"/>
                </a:lnTo>
                <a:lnTo>
                  <a:pt x="1771" y="1567"/>
                </a:lnTo>
                <a:lnTo>
                  <a:pt x="1640" y="1511"/>
                </a:lnTo>
                <a:lnTo>
                  <a:pt x="1491" y="1492"/>
                </a:lnTo>
                <a:close/>
                <a:moveTo>
                  <a:pt x="5946" y="1492"/>
                </a:moveTo>
                <a:lnTo>
                  <a:pt x="5797" y="1511"/>
                </a:lnTo>
                <a:lnTo>
                  <a:pt x="5648" y="1567"/>
                </a:lnTo>
                <a:lnTo>
                  <a:pt x="5592" y="1604"/>
                </a:lnTo>
                <a:lnTo>
                  <a:pt x="5536" y="1660"/>
                </a:lnTo>
                <a:lnTo>
                  <a:pt x="5480" y="1716"/>
                </a:lnTo>
                <a:lnTo>
                  <a:pt x="5443" y="1790"/>
                </a:lnTo>
                <a:lnTo>
                  <a:pt x="4567" y="3542"/>
                </a:lnTo>
                <a:lnTo>
                  <a:pt x="4474" y="3785"/>
                </a:lnTo>
                <a:lnTo>
                  <a:pt x="4455" y="3841"/>
                </a:lnTo>
                <a:lnTo>
                  <a:pt x="4455" y="3897"/>
                </a:lnTo>
                <a:lnTo>
                  <a:pt x="4455" y="3990"/>
                </a:lnTo>
                <a:lnTo>
                  <a:pt x="4492" y="4083"/>
                </a:lnTo>
                <a:lnTo>
                  <a:pt x="4529" y="4176"/>
                </a:lnTo>
                <a:lnTo>
                  <a:pt x="4567" y="4269"/>
                </a:lnTo>
                <a:lnTo>
                  <a:pt x="4641" y="4344"/>
                </a:lnTo>
                <a:lnTo>
                  <a:pt x="4716" y="4419"/>
                </a:lnTo>
                <a:lnTo>
                  <a:pt x="4884" y="4549"/>
                </a:lnTo>
                <a:lnTo>
                  <a:pt x="5107" y="4661"/>
                </a:lnTo>
                <a:lnTo>
                  <a:pt x="5368" y="4754"/>
                </a:lnTo>
                <a:lnTo>
                  <a:pt x="5648" y="4810"/>
                </a:lnTo>
                <a:lnTo>
                  <a:pt x="5946" y="4829"/>
                </a:lnTo>
                <a:lnTo>
                  <a:pt x="6244" y="4810"/>
                </a:lnTo>
                <a:lnTo>
                  <a:pt x="6524" y="4754"/>
                </a:lnTo>
                <a:lnTo>
                  <a:pt x="6766" y="4661"/>
                </a:lnTo>
                <a:lnTo>
                  <a:pt x="6990" y="4549"/>
                </a:lnTo>
                <a:lnTo>
                  <a:pt x="7176" y="4419"/>
                </a:lnTo>
                <a:lnTo>
                  <a:pt x="7251" y="4344"/>
                </a:lnTo>
                <a:lnTo>
                  <a:pt x="7307" y="4269"/>
                </a:lnTo>
                <a:lnTo>
                  <a:pt x="7363" y="4176"/>
                </a:lnTo>
                <a:lnTo>
                  <a:pt x="7400" y="4083"/>
                </a:lnTo>
                <a:lnTo>
                  <a:pt x="7419" y="3990"/>
                </a:lnTo>
                <a:lnTo>
                  <a:pt x="7419" y="3897"/>
                </a:lnTo>
                <a:lnTo>
                  <a:pt x="7419" y="3841"/>
                </a:lnTo>
                <a:lnTo>
                  <a:pt x="7419" y="3766"/>
                </a:lnTo>
                <a:lnTo>
                  <a:pt x="7307" y="3524"/>
                </a:lnTo>
                <a:lnTo>
                  <a:pt x="6431" y="1790"/>
                </a:lnTo>
                <a:lnTo>
                  <a:pt x="6393" y="1716"/>
                </a:lnTo>
                <a:lnTo>
                  <a:pt x="6338" y="1660"/>
                </a:lnTo>
                <a:lnTo>
                  <a:pt x="6282" y="1604"/>
                </a:lnTo>
                <a:lnTo>
                  <a:pt x="6226" y="1567"/>
                </a:lnTo>
                <a:lnTo>
                  <a:pt x="6095" y="1511"/>
                </a:lnTo>
                <a:lnTo>
                  <a:pt x="5946" y="1492"/>
                </a:lnTo>
                <a:close/>
                <a:moveTo>
                  <a:pt x="3597" y="1"/>
                </a:moveTo>
                <a:lnTo>
                  <a:pt x="3486" y="20"/>
                </a:lnTo>
                <a:lnTo>
                  <a:pt x="3392" y="57"/>
                </a:lnTo>
                <a:lnTo>
                  <a:pt x="3299" y="113"/>
                </a:lnTo>
                <a:lnTo>
                  <a:pt x="3206" y="150"/>
                </a:lnTo>
                <a:lnTo>
                  <a:pt x="3113" y="225"/>
                </a:lnTo>
                <a:lnTo>
                  <a:pt x="3038" y="299"/>
                </a:lnTo>
                <a:lnTo>
                  <a:pt x="2982" y="374"/>
                </a:lnTo>
                <a:lnTo>
                  <a:pt x="1305" y="374"/>
                </a:lnTo>
                <a:lnTo>
                  <a:pt x="1230" y="392"/>
                </a:lnTo>
                <a:lnTo>
                  <a:pt x="1174" y="430"/>
                </a:lnTo>
                <a:lnTo>
                  <a:pt x="1137" y="486"/>
                </a:lnTo>
                <a:lnTo>
                  <a:pt x="1118" y="560"/>
                </a:lnTo>
                <a:lnTo>
                  <a:pt x="1118" y="933"/>
                </a:lnTo>
                <a:lnTo>
                  <a:pt x="1137" y="1007"/>
                </a:lnTo>
                <a:lnTo>
                  <a:pt x="1174" y="1063"/>
                </a:lnTo>
                <a:lnTo>
                  <a:pt x="1230" y="1101"/>
                </a:lnTo>
                <a:lnTo>
                  <a:pt x="1305" y="1119"/>
                </a:lnTo>
                <a:lnTo>
                  <a:pt x="2796" y="1119"/>
                </a:lnTo>
                <a:lnTo>
                  <a:pt x="2833" y="1231"/>
                </a:lnTo>
                <a:lnTo>
                  <a:pt x="2871" y="1324"/>
                </a:lnTo>
                <a:lnTo>
                  <a:pt x="2926" y="1418"/>
                </a:lnTo>
                <a:lnTo>
                  <a:pt x="3001" y="1511"/>
                </a:lnTo>
                <a:lnTo>
                  <a:pt x="3076" y="1604"/>
                </a:lnTo>
                <a:lnTo>
                  <a:pt x="3150" y="1660"/>
                </a:lnTo>
                <a:lnTo>
                  <a:pt x="3243" y="1734"/>
                </a:lnTo>
                <a:lnTo>
                  <a:pt x="3337" y="1772"/>
                </a:lnTo>
                <a:lnTo>
                  <a:pt x="3337" y="5201"/>
                </a:lnTo>
                <a:lnTo>
                  <a:pt x="1305" y="5201"/>
                </a:lnTo>
                <a:lnTo>
                  <a:pt x="1230" y="5220"/>
                </a:lnTo>
                <a:lnTo>
                  <a:pt x="1174" y="5257"/>
                </a:lnTo>
                <a:lnTo>
                  <a:pt x="1137" y="5313"/>
                </a:lnTo>
                <a:lnTo>
                  <a:pt x="1118" y="5388"/>
                </a:lnTo>
                <a:lnTo>
                  <a:pt x="1118" y="5761"/>
                </a:lnTo>
                <a:lnTo>
                  <a:pt x="1137" y="5835"/>
                </a:lnTo>
                <a:lnTo>
                  <a:pt x="1174" y="5891"/>
                </a:lnTo>
                <a:lnTo>
                  <a:pt x="1230" y="5928"/>
                </a:lnTo>
                <a:lnTo>
                  <a:pt x="1305" y="5947"/>
                </a:lnTo>
                <a:lnTo>
                  <a:pt x="6133" y="5947"/>
                </a:lnTo>
                <a:lnTo>
                  <a:pt x="6188" y="5928"/>
                </a:lnTo>
                <a:lnTo>
                  <a:pt x="6263" y="5891"/>
                </a:lnTo>
                <a:lnTo>
                  <a:pt x="6300" y="5835"/>
                </a:lnTo>
                <a:lnTo>
                  <a:pt x="6319" y="5761"/>
                </a:lnTo>
                <a:lnTo>
                  <a:pt x="6319" y="5388"/>
                </a:lnTo>
                <a:lnTo>
                  <a:pt x="6300" y="5313"/>
                </a:lnTo>
                <a:lnTo>
                  <a:pt x="6263" y="5257"/>
                </a:lnTo>
                <a:lnTo>
                  <a:pt x="6188" y="5220"/>
                </a:lnTo>
                <a:lnTo>
                  <a:pt x="6133" y="5201"/>
                </a:lnTo>
                <a:lnTo>
                  <a:pt x="4082" y="5201"/>
                </a:lnTo>
                <a:lnTo>
                  <a:pt x="4082" y="1772"/>
                </a:lnTo>
                <a:lnTo>
                  <a:pt x="4175" y="1734"/>
                </a:lnTo>
                <a:lnTo>
                  <a:pt x="4269" y="1660"/>
                </a:lnTo>
                <a:lnTo>
                  <a:pt x="4362" y="1604"/>
                </a:lnTo>
                <a:lnTo>
                  <a:pt x="4436" y="1511"/>
                </a:lnTo>
                <a:lnTo>
                  <a:pt x="4492" y="1418"/>
                </a:lnTo>
                <a:lnTo>
                  <a:pt x="4548" y="1324"/>
                </a:lnTo>
                <a:lnTo>
                  <a:pt x="4585" y="1231"/>
                </a:lnTo>
                <a:lnTo>
                  <a:pt x="4623" y="1119"/>
                </a:lnTo>
                <a:lnTo>
                  <a:pt x="6133" y="1119"/>
                </a:lnTo>
                <a:lnTo>
                  <a:pt x="6188" y="1101"/>
                </a:lnTo>
                <a:lnTo>
                  <a:pt x="6263" y="1063"/>
                </a:lnTo>
                <a:lnTo>
                  <a:pt x="6300" y="1007"/>
                </a:lnTo>
                <a:lnTo>
                  <a:pt x="6319" y="933"/>
                </a:lnTo>
                <a:lnTo>
                  <a:pt x="6319" y="560"/>
                </a:lnTo>
                <a:lnTo>
                  <a:pt x="6300" y="486"/>
                </a:lnTo>
                <a:lnTo>
                  <a:pt x="6263" y="430"/>
                </a:lnTo>
                <a:lnTo>
                  <a:pt x="6188" y="392"/>
                </a:lnTo>
                <a:lnTo>
                  <a:pt x="6133" y="374"/>
                </a:lnTo>
                <a:lnTo>
                  <a:pt x="4455" y="374"/>
                </a:lnTo>
                <a:lnTo>
                  <a:pt x="4380" y="299"/>
                </a:lnTo>
                <a:lnTo>
                  <a:pt x="4306" y="225"/>
                </a:lnTo>
                <a:lnTo>
                  <a:pt x="4231" y="150"/>
                </a:lnTo>
                <a:lnTo>
                  <a:pt x="4138" y="113"/>
                </a:lnTo>
                <a:lnTo>
                  <a:pt x="4026" y="57"/>
                </a:lnTo>
                <a:lnTo>
                  <a:pt x="3933" y="20"/>
                </a:lnTo>
                <a:lnTo>
                  <a:pt x="3821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4E49C0C5-5126-5FC5-6799-FE53AF2C3C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105" y="1682728"/>
            <a:ext cx="1411781" cy="1411781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C54E63CD-676F-644F-16C5-D876F45A6E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606" y="3429000"/>
            <a:ext cx="1275394" cy="127539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7322F64-090F-BECE-49C9-5E7B0CC67EF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61251" y="4704394"/>
            <a:ext cx="1809750" cy="1809750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E3B85580-9CE1-5664-A8C6-434FFF4583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606" y="2195203"/>
            <a:ext cx="1524633" cy="1509974"/>
          </a:xfrm>
          <a:prstGeom prst="rect">
            <a:avLst/>
          </a:prstGeom>
        </p:spPr>
      </p:pic>
      <p:sp>
        <p:nvSpPr>
          <p:cNvPr id="50" name="Rectángulo 49">
            <a:extLst>
              <a:ext uri="{FF2B5EF4-FFF2-40B4-BE49-F238E27FC236}">
                <a16:creationId xmlns:a16="http://schemas.microsoft.com/office/drawing/2014/main" id="{F8D78D1A-3FAE-7B28-62B5-CB60325E9EF9}"/>
              </a:ext>
            </a:extLst>
          </p:cNvPr>
          <p:cNvSpPr/>
          <p:nvPr/>
        </p:nvSpPr>
        <p:spPr>
          <a:xfrm>
            <a:off x="2298483" y="2423844"/>
            <a:ext cx="685980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itchFamily="2" charset="2"/>
              <a:buChar char="v"/>
            </a:pPr>
            <a:endParaRPr lang="es-MX" sz="1400" i="1" dirty="0"/>
          </a:p>
          <a:p>
            <a:pPr marL="285750" lvl="0" indent="-285750" algn="just">
              <a:buFont typeface="Wingdings" pitchFamily="2" charset="2"/>
              <a:buChar char="v"/>
            </a:pPr>
            <a:r>
              <a:rPr lang="es-MX" sz="2400" i="1" dirty="0"/>
              <a:t>No se limita solo a la garantía de los derechos fundamentales de las mujeres…</a:t>
            </a:r>
          </a:p>
          <a:p>
            <a:pPr lvl="0" algn="just"/>
            <a:endParaRPr lang="es-MX" sz="2400" i="1" dirty="0"/>
          </a:p>
          <a:p>
            <a:pPr marL="285750" lvl="0" indent="-285750" algn="just">
              <a:buFont typeface="Wingdings" pitchFamily="2" charset="2"/>
              <a:buChar char="v"/>
            </a:pPr>
            <a:r>
              <a:rPr lang="es-MX" sz="2400" i="1" dirty="0"/>
              <a:t>No es una ideología ….</a:t>
            </a:r>
          </a:p>
          <a:p>
            <a:pPr lvl="0" algn="just"/>
            <a:endParaRPr lang="es-MX" sz="2400" i="1" dirty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CO" sz="2400" i="1" dirty="0"/>
              <a:t>No es un principio, ni un derecho, pero son su fundamento ….</a:t>
            </a:r>
          </a:p>
        </p:txBody>
      </p:sp>
    </p:spTree>
    <p:extLst>
      <p:ext uri="{BB962C8B-B14F-4D97-AF65-F5344CB8AC3E}">
        <p14:creationId xmlns:p14="http://schemas.microsoft.com/office/powerpoint/2010/main" val="2239746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64827F3-25D6-4934-A69E-91B578C73926}"/>
              </a:ext>
            </a:extLst>
          </p:cNvPr>
          <p:cNvSpPr txBox="1"/>
          <p:nvPr/>
        </p:nvSpPr>
        <p:spPr>
          <a:xfrm>
            <a:off x="173563" y="6401936"/>
            <a:ext cx="1288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latin typeface="Arial" panose="020B0604020202020204" pitchFamily="34" charset="0"/>
                <a:cs typeface="Arial" panose="020B0604020202020204" pitchFamily="34" charset="0"/>
              </a:rPr>
              <a:t>PÚBLICA</a:t>
            </a: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30F572B4-4857-6F4E-BE19-7021148CA52D}"/>
              </a:ext>
            </a:extLst>
          </p:cNvPr>
          <p:cNvCxnSpPr/>
          <p:nvPr/>
        </p:nvCxnSpPr>
        <p:spPr>
          <a:xfrm>
            <a:off x="1981200" y="1018295"/>
            <a:ext cx="82296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id="{B0742DEF-9D7C-4A87-9FD4-C878DA5D94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61"/>
          <a:stretch/>
        </p:blipFill>
        <p:spPr>
          <a:xfrm>
            <a:off x="404509" y="1785783"/>
            <a:ext cx="1980882" cy="17901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9D0D73E-06F4-47CF-BD59-CE522A998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171" y="1785784"/>
            <a:ext cx="1980882" cy="19410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9E905AA-DEB1-47E7-807E-E3D0CD5488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657" y="1768197"/>
            <a:ext cx="1868558" cy="17445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Rectángulo redondeado 5">
            <a:extLst>
              <a:ext uri="{FF2B5EF4-FFF2-40B4-BE49-F238E27FC236}">
                <a16:creationId xmlns:a16="http://schemas.microsoft.com/office/drawing/2014/main" id="{82A5C823-E5A9-4086-8F67-68C2B617B955}"/>
              </a:ext>
            </a:extLst>
          </p:cNvPr>
          <p:cNvSpPr/>
          <p:nvPr/>
        </p:nvSpPr>
        <p:spPr>
          <a:xfrm>
            <a:off x="2768799" y="4117636"/>
            <a:ext cx="1868558" cy="16167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b="1" i="1" dirty="0"/>
          </a:p>
          <a:p>
            <a:pPr algn="ctr"/>
            <a:endParaRPr lang="es-ES_tradnl" b="1" i="1" dirty="0"/>
          </a:p>
          <a:p>
            <a:pPr algn="ctr"/>
            <a:endParaRPr lang="es-ES_tradnl" b="1" i="1" dirty="0"/>
          </a:p>
          <a:p>
            <a:pPr algn="ctr"/>
            <a:r>
              <a:rPr lang="es-ES_tradnl" b="1" i="1" dirty="0"/>
              <a:t>Principios</a:t>
            </a:r>
          </a:p>
          <a:p>
            <a:pPr algn="ctr"/>
            <a:endParaRPr lang="es-ES_tradnl" b="1" i="1" dirty="0"/>
          </a:p>
          <a:p>
            <a:pPr algn="ctr"/>
            <a:r>
              <a:rPr lang="es-ES_tradnl" sz="1400" dirty="0"/>
              <a:t>Fundamentos del Sistema. </a:t>
            </a:r>
            <a:endParaRPr lang="es-ES_tradnl" b="1" i="1" dirty="0"/>
          </a:p>
          <a:p>
            <a:pPr algn="ctr"/>
            <a:endParaRPr lang="es-ES_tradnl" b="1" i="1" dirty="0"/>
          </a:p>
          <a:p>
            <a:pPr algn="ctr"/>
            <a:endParaRPr lang="es-ES_tradnl" b="1" i="1" dirty="0"/>
          </a:p>
          <a:p>
            <a:pPr algn="ctr"/>
            <a:r>
              <a:rPr lang="es-ES_tradnl" b="1" i="1" dirty="0"/>
              <a:t> </a:t>
            </a:r>
          </a:p>
        </p:txBody>
      </p:sp>
      <p:sp>
        <p:nvSpPr>
          <p:cNvPr id="14" name="Rectángulo redondeado 9">
            <a:extLst>
              <a:ext uri="{FF2B5EF4-FFF2-40B4-BE49-F238E27FC236}">
                <a16:creationId xmlns:a16="http://schemas.microsoft.com/office/drawing/2014/main" id="{31B362ED-13B5-402F-9D8A-9218BBE4975D}"/>
              </a:ext>
            </a:extLst>
          </p:cNvPr>
          <p:cNvSpPr/>
          <p:nvPr/>
        </p:nvSpPr>
        <p:spPr>
          <a:xfrm>
            <a:off x="5153171" y="4117637"/>
            <a:ext cx="1897088" cy="16167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b="1" i="1" dirty="0"/>
              <a:t>Derechos</a:t>
            </a:r>
          </a:p>
          <a:p>
            <a:pPr algn="ctr"/>
            <a:endParaRPr lang="es-ES_tradnl" b="1" i="1" dirty="0"/>
          </a:p>
          <a:p>
            <a:pPr algn="ctr"/>
            <a:r>
              <a:rPr lang="es-ES_tradnl" sz="1600" dirty="0"/>
              <a:t>su garant</a:t>
            </a:r>
            <a:r>
              <a:rPr lang="es-ES" sz="1600" dirty="0" err="1"/>
              <a:t>ía</a:t>
            </a:r>
            <a:r>
              <a:rPr lang="es-ES" sz="1600" dirty="0"/>
              <a:t> plena es a lo que le apuntamos  </a:t>
            </a:r>
            <a:r>
              <a:rPr lang="es-ES_tradnl" sz="1600" dirty="0"/>
              <a:t> </a:t>
            </a:r>
          </a:p>
        </p:txBody>
      </p:sp>
      <p:sp>
        <p:nvSpPr>
          <p:cNvPr id="15" name="Rectángulo redondeado 10">
            <a:extLst>
              <a:ext uri="{FF2B5EF4-FFF2-40B4-BE49-F238E27FC236}">
                <a16:creationId xmlns:a16="http://schemas.microsoft.com/office/drawing/2014/main" id="{6C275DBC-D7C8-42AF-B42C-1C15E9B21D3D}"/>
              </a:ext>
            </a:extLst>
          </p:cNvPr>
          <p:cNvSpPr/>
          <p:nvPr/>
        </p:nvSpPr>
        <p:spPr>
          <a:xfrm>
            <a:off x="362208" y="4117638"/>
            <a:ext cx="1863905" cy="16167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b="1" i="1" dirty="0"/>
              <a:t>Enfoques</a:t>
            </a:r>
          </a:p>
          <a:p>
            <a:pPr algn="ctr"/>
            <a:endParaRPr lang="es-ES_tradnl" b="1" i="1" dirty="0"/>
          </a:p>
          <a:p>
            <a:pPr algn="ctr"/>
            <a:r>
              <a:rPr lang="es-ES_tradnl" sz="1400" dirty="0"/>
              <a:t>Herramientas y gu</a:t>
            </a:r>
            <a:r>
              <a:rPr lang="es-ES" sz="1400" dirty="0"/>
              <a:t>ías para la acción. </a:t>
            </a:r>
            <a:endParaRPr lang="es-ES_tradnl" sz="1400" dirty="0"/>
          </a:p>
        </p:txBody>
      </p:sp>
      <p:sp>
        <p:nvSpPr>
          <p:cNvPr id="16" name="Flecha derecha 11">
            <a:extLst>
              <a:ext uri="{FF2B5EF4-FFF2-40B4-BE49-F238E27FC236}">
                <a16:creationId xmlns:a16="http://schemas.microsoft.com/office/drawing/2014/main" id="{CCF30BE9-31BF-474C-A81C-ED9687540660}"/>
              </a:ext>
            </a:extLst>
          </p:cNvPr>
          <p:cNvSpPr/>
          <p:nvPr/>
        </p:nvSpPr>
        <p:spPr>
          <a:xfrm>
            <a:off x="2385391" y="2703443"/>
            <a:ext cx="265044" cy="1590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7" name="Flecha derecha 12">
            <a:extLst>
              <a:ext uri="{FF2B5EF4-FFF2-40B4-BE49-F238E27FC236}">
                <a16:creationId xmlns:a16="http://schemas.microsoft.com/office/drawing/2014/main" id="{557435A5-3F4F-4DC4-9DD2-C42F6C841FEE}"/>
              </a:ext>
            </a:extLst>
          </p:cNvPr>
          <p:cNvSpPr/>
          <p:nvPr/>
        </p:nvSpPr>
        <p:spPr>
          <a:xfrm>
            <a:off x="4753347" y="2716696"/>
            <a:ext cx="265044" cy="1590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8" name="Flecha curvada hacia abajo 13">
            <a:extLst>
              <a:ext uri="{FF2B5EF4-FFF2-40B4-BE49-F238E27FC236}">
                <a16:creationId xmlns:a16="http://schemas.microsoft.com/office/drawing/2014/main" id="{7A504B77-A85B-4EB7-B03F-604028870F82}"/>
              </a:ext>
            </a:extLst>
          </p:cNvPr>
          <p:cNvSpPr/>
          <p:nvPr/>
        </p:nvSpPr>
        <p:spPr>
          <a:xfrm rot="6134202">
            <a:off x="1043761" y="3791275"/>
            <a:ext cx="662608" cy="27524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19" name="Flecha curvada hacia abajo 14">
            <a:extLst>
              <a:ext uri="{FF2B5EF4-FFF2-40B4-BE49-F238E27FC236}">
                <a16:creationId xmlns:a16="http://schemas.microsoft.com/office/drawing/2014/main" id="{8A9E3188-852E-4B0B-9EEA-8445ED522777}"/>
              </a:ext>
            </a:extLst>
          </p:cNvPr>
          <p:cNvSpPr/>
          <p:nvPr/>
        </p:nvSpPr>
        <p:spPr>
          <a:xfrm rot="6134202">
            <a:off x="3484379" y="3791275"/>
            <a:ext cx="662608" cy="27524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21" name="Flecha curvada hacia abajo 15">
            <a:extLst>
              <a:ext uri="{FF2B5EF4-FFF2-40B4-BE49-F238E27FC236}">
                <a16:creationId xmlns:a16="http://schemas.microsoft.com/office/drawing/2014/main" id="{301058F8-B7C8-45DC-93DE-AA46E8E736F2}"/>
              </a:ext>
            </a:extLst>
          </p:cNvPr>
          <p:cNvSpPr/>
          <p:nvPr/>
        </p:nvSpPr>
        <p:spPr>
          <a:xfrm rot="6134202">
            <a:off x="5924996" y="3792276"/>
            <a:ext cx="662608" cy="27524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22" name="Cerrar llave 21">
            <a:extLst>
              <a:ext uri="{FF2B5EF4-FFF2-40B4-BE49-F238E27FC236}">
                <a16:creationId xmlns:a16="http://schemas.microsoft.com/office/drawing/2014/main" id="{6F5A3C16-9F2E-4609-B53E-DBC3E66D6957}"/>
              </a:ext>
            </a:extLst>
          </p:cNvPr>
          <p:cNvSpPr/>
          <p:nvPr/>
        </p:nvSpPr>
        <p:spPr>
          <a:xfrm>
            <a:off x="7359429" y="2414945"/>
            <a:ext cx="675861" cy="2650435"/>
          </a:xfrm>
          <a:prstGeom prst="rightBrac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B66D62E-E0CE-4F59-9161-D0FDD272BA13}"/>
              </a:ext>
            </a:extLst>
          </p:cNvPr>
          <p:cNvSpPr txBox="1"/>
          <p:nvPr/>
        </p:nvSpPr>
        <p:spPr>
          <a:xfrm>
            <a:off x="8381990" y="2205349"/>
            <a:ext cx="246281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i="1" dirty="0"/>
              <a:t>Cumplimiento de las Finalidades del SRPA</a:t>
            </a:r>
          </a:p>
          <a:p>
            <a:pPr algn="ctr"/>
            <a:endParaRPr lang="es-ES_tradnl" b="1" i="1" dirty="0"/>
          </a:p>
          <a:p>
            <a:pPr algn="ctr"/>
            <a:endParaRPr lang="es-ES_tradnl" b="1" i="1" dirty="0"/>
          </a:p>
          <a:p>
            <a:pPr algn="ctr"/>
            <a:endParaRPr lang="es-ES_tradnl" b="1" i="1" dirty="0"/>
          </a:p>
          <a:p>
            <a:pPr algn="ctr"/>
            <a:r>
              <a:rPr lang="es-ES_tradnl" sz="1600" b="1" i="1" dirty="0"/>
              <a:t>Art 141 CIA: </a:t>
            </a:r>
            <a:r>
              <a:rPr lang="es-ES_tradnl" sz="1600" i="1" dirty="0"/>
              <a:t>Los principios y definiciones consagrados en la </a:t>
            </a:r>
            <a:r>
              <a:rPr lang="es-ES_tradnl" sz="1600" i="1" dirty="0" err="1"/>
              <a:t>Constituci</a:t>
            </a:r>
            <a:r>
              <a:rPr lang="es-ES" sz="1600" i="1" dirty="0"/>
              <a:t>ón Política, en los instrumentos internacionales de Derechos Humanos y en la presente Ley se aplicarán en el SRPA</a:t>
            </a:r>
            <a:r>
              <a:rPr lang="es-ES_tradnl" sz="1600" i="1" dirty="0"/>
              <a:t>. </a:t>
            </a:r>
          </a:p>
        </p:txBody>
      </p:sp>
      <p:sp>
        <p:nvSpPr>
          <p:cNvPr id="24" name="TextBox 5">
            <a:extLst>
              <a:ext uri="{FF2B5EF4-FFF2-40B4-BE49-F238E27FC236}">
                <a16:creationId xmlns:a16="http://schemas.microsoft.com/office/drawing/2014/main" id="{62B8A620-F9D8-46B3-BEDF-5F1429B06BAE}"/>
              </a:ext>
            </a:extLst>
          </p:cNvPr>
          <p:cNvSpPr txBox="1"/>
          <p:nvPr/>
        </p:nvSpPr>
        <p:spPr>
          <a:xfrm>
            <a:off x="2385391" y="175547"/>
            <a:ext cx="713591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sz="2800" b="1" dirty="0">
                <a:solidFill>
                  <a:schemeClr val="bg1"/>
                </a:solidFill>
                <a:latin typeface="Asap Bold"/>
                <a:cs typeface="Asap Bold"/>
              </a:rPr>
              <a:t>Enfoques, principios y derechos en el SRPA</a:t>
            </a:r>
            <a:r>
              <a:rPr lang="en-US" sz="2800" b="1" dirty="0">
                <a:solidFill>
                  <a:schemeClr val="bg1"/>
                </a:solidFill>
                <a:latin typeface="Asap Bold"/>
                <a:cs typeface="Asap Bold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282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64827F3-25D6-4934-A69E-91B578C73926}"/>
              </a:ext>
            </a:extLst>
          </p:cNvPr>
          <p:cNvSpPr txBox="1"/>
          <p:nvPr/>
        </p:nvSpPr>
        <p:spPr>
          <a:xfrm>
            <a:off x="173563" y="6401938"/>
            <a:ext cx="1288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latin typeface="Arial" panose="020B0604020202020204" pitchFamily="34" charset="0"/>
                <a:cs typeface="Arial" panose="020B0604020202020204" pitchFamily="34" charset="0"/>
              </a:rPr>
              <a:t>PÚBLICA</a:t>
            </a: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30F572B4-4857-6F4E-BE19-7021148CA52D}"/>
              </a:ext>
            </a:extLst>
          </p:cNvPr>
          <p:cNvCxnSpPr/>
          <p:nvPr/>
        </p:nvCxnSpPr>
        <p:spPr>
          <a:xfrm>
            <a:off x="1981200" y="1018295"/>
            <a:ext cx="82296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5">
            <a:extLst>
              <a:ext uri="{FF2B5EF4-FFF2-40B4-BE49-F238E27FC236}">
                <a16:creationId xmlns:a16="http://schemas.microsoft.com/office/drawing/2014/main" id="{62B8A620-F9D8-46B3-BEDF-5F1429B06BAE}"/>
              </a:ext>
            </a:extLst>
          </p:cNvPr>
          <p:cNvSpPr txBox="1"/>
          <p:nvPr/>
        </p:nvSpPr>
        <p:spPr>
          <a:xfrm>
            <a:off x="3555240" y="108058"/>
            <a:ext cx="5887339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S" sz="2800" b="1" dirty="0">
                <a:solidFill>
                  <a:schemeClr val="bg2"/>
                </a:solidFill>
                <a:latin typeface="Asap Bold"/>
                <a:cs typeface="Asap Bold"/>
              </a:rPr>
              <a:t>Enfoques aplicables</a:t>
            </a:r>
          </a:p>
          <a:p>
            <a:pPr algn="ctr">
              <a:lnSpc>
                <a:spcPct val="90000"/>
              </a:lnSpc>
            </a:pPr>
            <a:r>
              <a:rPr lang="es-ES" sz="2800" b="1" dirty="0">
                <a:solidFill>
                  <a:schemeClr val="bg2"/>
                </a:solidFill>
                <a:latin typeface="Asap Bold"/>
                <a:cs typeface="Asap Bold"/>
              </a:rPr>
              <a:t>En el SRPA </a:t>
            </a:r>
            <a:r>
              <a:rPr lang="en-US" sz="2800" b="1" dirty="0">
                <a:solidFill>
                  <a:schemeClr val="bg2"/>
                </a:solidFill>
                <a:latin typeface="Asap Bold"/>
                <a:cs typeface="Asap Bold"/>
              </a:rPr>
              <a:t> </a:t>
            </a:r>
          </a:p>
        </p:txBody>
      </p:sp>
      <p:sp>
        <p:nvSpPr>
          <p:cNvPr id="25" name="Marcador de contenido 6">
            <a:extLst>
              <a:ext uri="{FF2B5EF4-FFF2-40B4-BE49-F238E27FC236}">
                <a16:creationId xmlns:a16="http://schemas.microsoft.com/office/drawing/2014/main" id="{FD958C14-ED2E-4C35-94B5-2D6569500EA5}"/>
              </a:ext>
            </a:extLst>
          </p:cNvPr>
          <p:cNvSpPr txBox="1">
            <a:spLocks/>
          </p:cNvSpPr>
          <p:nvPr/>
        </p:nvSpPr>
        <p:spPr>
          <a:xfrm>
            <a:off x="817571" y="1252789"/>
            <a:ext cx="3473848" cy="18947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CO" sz="1600" dirty="0"/>
          </a:p>
          <a:p>
            <a:pPr marL="0" indent="0" algn="just">
              <a:buNone/>
            </a:pPr>
            <a:endParaRPr lang="es-CO" sz="1600" dirty="0"/>
          </a:p>
          <a:p>
            <a:pPr marL="0" indent="0" algn="just">
              <a:buNone/>
            </a:pPr>
            <a:endParaRPr lang="es-CO" sz="1600" dirty="0"/>
          </a:p>
          <a:p>
            <a:pPr marL="0" indent="0">
              <a:buNone/>
            </a:pPr>
            <a:r>
              <a:rPr lang="es-CO" sz="1600" dirty="0"/>
              <a:t> </a:t>
            </a:r>
          </a:p>
          <a:p>
            <a:pPr marL="0" indent="0">
              <a:buNone/>
            </a:pPr>
            <a:endParaRPr lang="es-CO" dirty="0"/>
          </a:p>
        </p:txBody>
      </p:sp>
      <p:graphicFrame>
        <p:nvGraphicFramePr>
          <p:cNvPr id="26" name="Diagrama 25">
            <a:extLst>
              <a:ext uri="{FF2B5EF4-FFF2-40B4-BE49-F238E27FC236}">
                <a16:creationId xmlns:a16="http://schemas.microsoft.com/office/drawing/2014/main" id="{7791D1EF-C883-4D6E-A6DE-A7B5B62761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5868312"/>
              </p:ext>
            </p:extLst>
          </p:nvPr>
        </p:nvGraphicFramePr>
        <p:xfrm>
          <a:off x="173564" y="1996447"/>
          <a:ext cx="4445140" cy="4730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30"/>
          <a:stretch/>
        </p:blipFill>
        <p:spPr>
          <a:xfrm rot="5400000">
            <a:off x="4612325" y="2696336"/>
            <a:ext cx="2967350" cy="2746865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71125499-4EC5-7946-9B68-F13665B256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1617804"/>
              </p:ext>
            </p:extLst>
          </p:nvPr>
        </p:nvGraphicFramePr>
        <p:xfrm>
          <a:off x="7469433" y="1751976"/>
          <a:ext cx="5214180" cy="4988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580565073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Arc 35">
            <a:extLst>
              <a:ext uri="{FF2B5EF4-FFF2-40B4-BE49-F238E27FC236}">
                <a16:creationId xmlns:a16="http://schemas.microsoft.com/office/drawing/2014/main" id="{DE323198-CD1F-4EE8-8058-D400714A0CF7}"/>
              </a:ext>
            </a:extLst>
          </p:cNvPr>
          <p:cNvSpPr/>
          <p:nvPr/>
        </p:nvSpPr>
        <p:spPr>
          <a:xfrm>
            <a:off x="1293144" y="2067013"/>
            <a:ext cx="6183269" cy="6183269"/>
          </a:xfrm>
          <a:prstGeom prst="arc">
            <a:avLst>
              <a:gd name="adj1" fmla="val 10389823"/>
              <a:gd name="adj2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E7FED4E-0130-4141-B5A7-A773BD3013C4}"/>
              </a:ext>
            </a:extLst>
          </p:cNvPr>
          <p:cNvCxnSpPr>
            <a:endCxn id="34" idx="5"/>
          </p:cNvCxnSpPr>
          <p:nvPr/>
        </p:nvCxnSpPr>
        <p:spPr>
          <a:xfrm flipH="1" flipV="1">
            <a:off x="2420912" y="3965021"/>
            <a:ext cx="762158" cy="606042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07D6C43-CCBF-4A43-B5F3-1FB19F960BFF}"/>
              </a:ext>
            </a:extLst>
          </p:cNvPr>
          <p:cNvCxnSpPr>
            <a:endCxn id="31" idx="3"/>
          </p:cNvCxnSpPr>
          <p:nvPr/>
        </p:nvCxnSpPr>
        <p:spPr>
          <a:xfrm flipV="1">
            <a:off x="5341253" y="3965021"/>
            <a:ext cx="741339" cy="606042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5B1DB1A-A91E-4F62-B11A-F1D8D031194A}"/>
              </a:ext>
            </a:extLst>
          </p:cNvPr>
          <p:cNvCxnSpPr/>
          <p:nvPr/>
        </p:nvCxnSpPr>
        <p:spPr>
          <a:xfrm flipV="1">
            <a:off x="4247438" y="3189495"/>
            <a:ext cx="795" cy="930992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E907C50-3D3A-4B5D-A372-B45278AD4E86}"/>
              </a:ext>
            </a:extLst>
          </p:cNvPr>
          <p:cNvCxnSpPr>
            <a:endCxn id="33" idx="6"/>
          </p:cNvCxnSpPr>
          <p:nvPr/>
        </p:nvCxnSpPr>
        <p:spPr>
          <a:xfrm flipH="1">
            <a:off x="1932691" y="5658851"/>
            <a:ext cx="767860" cy="1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04EA2DB-6D15-42AD-BFC5-2B1A13954020}"/>
              </a:ext>
            </a:extLst>
          </p:cNvPr>
          <p:cNvCxnSpPr>
            <a:endCxn id="32" idx="2"/>
          </p:cNvCxnSpPr>
          <p:nvPr/>
        </p:nvCxnSpPr>
        <p:spPr>
          <a:xfrm>
            <a:off x="5794326" y="5658851"/>
            <a:ext cx="817693" cy="1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5">
            <a:extLst>
              <a:ext uri="{FF2B5EF4-FFF2-40B4-BE49-F238E27FC236}">
                <a16:creationId xmlns:a16="http://schemas.microsoft.com/office/drawing/2014/main" id="{D7575220-7EAC-4E0F-82E2-4C494901D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8601" y="1459120"/>
            <a:ext cx="1719263" cy="1730375"/>
          </a:xfrm>
          <a:prstGeom prst="ellipse">
            <a:avLst/>
          </a:prstGeom>
          <a:solidFill>
            <a:srgbClr val="B45DC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" name="Oval 8">
            <a:extLst>
              <a:ext uri="{FF2B5EF4-FFF2-40B4-BE49-F238E27FC236}">
                <a16:creationId xmlns:a16="http://schemas.microsoft.com/office/drawing/2014/main" id="{0EFF13C7-8E83-4BF7-8500-920F7F5A0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1044" y="2489408"/>
            <a:ext cx="1717675" cy="1728788"/>
          </a:xfrm>
          <a:prstGeom prst="ellipse">
            <a:avLst/>
          </a:prstGeom>
          <a:solidFill>
            <a:srgbClr val="C8A1D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2" name="Oval 11">
            <a:extLst>
              <a:ext uri="{FF2B5EF4-FFF2-40B4-BE49-F238E27FC236}">
                <a16:creationId xmlns:a16="http://schemas.microsoft.com/office/drawing/2014/main" id="{73BB1C9B-C0C3-42C2-8547-A5E1D00E7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2019" y="4799220"/>
            <a:ext cx="1728788" cy="1719263"/>
          </a:xfrm>
          <a:prstGeom prst="ellipse">
            <a:avLst/>
          </a:prstGeom>
          <a:solidFill>
            <a:srgbClr val="D5B2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" name="Oval 20">
            <a:extLst>
              <a:ext uri="{FF2B5EF4-FFF2-40B4-BE49-F238E27FC236}">
                <a16:creationId xmlns:a16="http://schemas.microsoft.com/office/drawing/2014/main" id="{2A968826-BD5E-450F-A9CA-0E41B538C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903" y="4799220"/>
            <a:ext cx="1728788" cy="1719263"/>
          </a:xfrm>
          <a:prstGeom prst="ellipse">
            <a:avLst/>
          </a:prstGeom>
          <a:solidFill>
            <a:srgbClr val="7030A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4" name="Oval 23">
            <a:extLst>
              <a:ext uri="{FF2B5EF4-FFF2-40B4-BE49-F238E27FC236}">
                <a16:creationId xmlns:a16="http://schemas.microsoft.com/office/drawing/2014/main" id="{F0C5A18A-E4BA-492E-9099-8149AEE07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429" y="2489408"/>
            <a:ext cx="1719263" cy="1728788"/>
          </a:xfrm>
          <a:prstGeom prst="ellipse">
            <a:avLst/>
          </a:prstGeom>
          <a:solidFill>
            <a:srgbClr val="963FF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2CA0C6C2-FC90-4093-8016-0B2E55CAE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550" y="4120487"/>
            <a:ext cx="3093776" cy="2397997"/>
          </a:xfrm>
          <a:custGeom>
            <a:avLst/>
            <a:gdLst>
              <a:gd name="connsiteX0" fmla="*/ 1546888 w 3093776"/>
              <a:gd name="connsiteY0" fmla="*/ 0 h 2397997"/>
              <a:gd name="connsiteX1" fmla="*/ 3093776 w 3093776"/>
              <a:gd name="connsiteY1" fmla="*/ 1538365 h 2397997"/>
              <a:gd name="connsiteX2" fmla="*/ 2907075 w 3093776"/>
              <a:gd name="connsiteY2" fmla="*/ 2271642 h 2397997"/>
              <a:gd name="connsiteX3" fmla="*/ 2829887 w 3093776"/>
              <a:gd name="connsiteY3" fmla="*/ 2397997 h 2397997"/>
              <a:gd name="connsiteX4" fmla="*/ 263890 w 3093776"/>
              <a:gd name="connsiteY4" fmla="*/ 2397997 h 2397997"/>
              <a:gd name="connsiteX5" fmla="*/ 186701 w 3093776"/>
              <a:gd name="connsiteY5" fmla="*/ 2271642 h 2397997"/>
              <a:gd name="connsiteX6" fmla="*/ 0 w 3093776"/>
              <a:gd name="connsiteY6" fmla="*/ 1538365 h 2397997"/>
              <a:gd name="connsiteX7" fmla="*/ 1546888 w 3093776"/>
              <a:gd name="connsiteY7" fmla="*/ 0 h 239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3776" h="2397997">
                <a:moveTo>
                  <a:pt x="1546888" y="0"/>
                </a:moveTo>
                <a:cubicBezTo>
                  <a:pt x="2401211" y="0"/>
                  <a:pt x="3093776" y="688749"/>
                  <a:pt x="3093776" y="1538365"/>
                </a:cubicBezTo>
                <a:cubicBezTo>
                  <a:pt x="3093776" y="1803870"/>
                  <a:pt x="3026143" y="2053666"/>
                  <a:pt x="2907075" y="2271642"/>
                </a:cubicBezTo>
                <a:lnTo>
                  <a:pt x="2829887" y="2397997"/>
                </a:lnTo>
                <a:lnTo>
                  <a:pt x="263890" y="2397997"/>
                </a:lnTo>
                <a:lnTo>
                  <a:pt x="186701" y="2271642"/>
                </a:lnTo>
                <a:cubicBezTo>
                  <a:pt x="67634" y="2053666"/>
                  <a:pt x="0" y="1803870"/>
                  <a:pt x="0" y="1538365"/>
                </a:cubicBezTo>
                <a:cubicBezTo>
                  <a:pt x="0" y="688749"/>
                  <a:pt x="692565" y="0"/>
                  <a:pt x="1546888" y="0"/>
                </a:cubicBezTo>
                <a:close/>
              </a:path>
            </a:pathLst>
          </a:custGeom>
          <a:solidFill>
            <a:srgbClr val="C8A1D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F8926C-E576-4258-9BB3-354D19830615}"/>
              </a:ext>
            </a:extLst>
          </p:cNvPr>
          <p:cNvSpPr txBox="1"/>
          <p:nvPr/>
        </p:nvSpPr>
        <p:spPr>
          <a:xfrm>
            <a:off x="2672692" y="4481235"/>
            <a:ext cx="3256738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cap="all" dirty="0">
                <a:solidFill>
                  <a:schemeClr val="bg1"/>
                </a:solidFill>
              </a:rPr>
              <a:t>Enfoque de genero y diversidad sexual</a:t>
            </a:r>
          </a:p>
          <a:p>
            <a:pPr algn="ctr"/>
            <a:endParaRPr lang="en-US" sz="1600" b="1" cap="all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i="1" u="sng" cap="all" dirty="0">
                <a:solidFill>
                  <a:schemeClr val="bg1"/>
                </a:solidFill>
              </a:rPr>
              <a:t>SEXO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i="1" u="sng" cap="all" dirty="0">
                <a:solidFill>
                  <a:schemeClr val="bg1"/>
                </a:solidFill>
              </a:rPr>
              <a:t>IDENTIDAD DE GÈNERO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i="1" u="sng" cap="all" dirty="0">
                <a:solidFill>
                  <a:schemeClr val="bg1"/>
                </a:solidFill>
              </a:rPr>
              <a:t>ORIENTACIÒN SEXUAL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i="1" u="sng" cap="all" dirty="0">
                <a:solidFill>
                  <a:schemeClr val="bg1"/>
                </a:solidFill>
              </a:rPr>
              <a:t>PERTENENCIA A SECTORES SOCIALES LGBTIQ+</a:t>
            </a:r>
            <a:endParaRPr lang="en-US" i="1" u="sng" cap="all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000CC4-48E0-4720-AA2F-6351FD56F70F}"/>
              </a:ext>
            </a:extLst>
          </p:cNvPr>
          <p:cNvSpPr txBox="1"/>
          <p:nvPr/>
        </p:nvSpPr>
        <p:spPr>
          <a:xfrm>
            <a:off x="354321" y="5243352"/>
            <a:ext cx="146165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CO" sz="1600" dirty="0">
                <a:solidFill>
                  <a:schemeClr val="bg1"/>
                </a:solidFill>
              </a:rPr>
              <a:t>Visibilizaciòn discriminación y violencias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E52007-28EB-4660-926C-5DF20F748718}"/>
              </a:ext>
            </a:extLst>
          </p:cNvPr>
          <p:cNvSpPr txBox="1"/>
          <p:nvPr/>
        </p:nvSpPr>
        <p:spPr>
          <a:xfrm>
            <a:off x="6731962" y="5601597"/>
            <a:ext cx="152556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Acción sin daño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4030B3A-D6F0-4CD0-A275-A08D867D89AE}"/>
              </a:ext>
            </a:extLst>
          </p:cNvPr>
          <p:cNvSpPr txBox="1"/>
          <p:nvPr/>
        </p:nvSpPr>
        <p:spPr>
          <a:xfrm>
            <a:off x="3279731" y="2280293"/>
            <a:ext cx="192131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Garantía de derechos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57874E-5DFC-4DE8-B100-1CA67A980B06}"/>
              </a:ext>
            </a:extLst>
          </p:cNvPr>
          <p:cNvSpPr txBox="1"/>
          <p:nvPr/>
        </p:nvSpPr>
        <p:spPr>
          <a:xfrm>
            <a:off x="5858966" y="3489843"/>
            <a:ext cx="170445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Inclusión Social</a:t>
            </a:r>
          </a:p>
        </p:txBody>
      </p:sp>
      <p:grpSp>
        <p:nvGrpSpPr>
          <p:cNvPr id="89" name="Google Shape;821;p36">
            <a:extLst>
              <a:ext uri="{FF2B5EF4-FFF2-40B4-BE49-F238E27FC236}">
                <a16:creationId xmlns:a16="http://schemas.microsoft.com/office/drawing/2014/main" id="{03C24A93-03D7-584B-B30C-53067383C96A}"/>
              </a:ext>
            </a:extLst>
          </p:cNvPr>
          <p:cNvGrpSpPr/>
          <p:nvPr/>
        </p:nvGrpSpPr>
        <p:grpSpPr>
          <a:xfrm>
            <a:off x="6376273" y="2642504"/>
            <a:ext cx="669840" cy="735326"/>
            <a:chOff x="5233525" y="4954450"/>
            <a:chExt cx="538275" cy="516350"/>
          </a:xfrm>
        </p:grpSpPr>
        <p:sp>
          <p:nvSpPr>
            <p:cNvPr id="90" name="Google Shape;822;p36">
              <a:extLst>
                <a:ext uri="{FF2B5EF4-FFF2-40B4-BE49-F238E27FC236}">
                  <a16:creationId xmlns:a16="http://schemas.microsoft.com/office/drawing/2014/main" id="{8B35006D-5031-944B-B873-79E1A545292C}"/>
                </a:ext>
              </a:extLst>
            </p:cNvPr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823;p36">
              <a:extLst>
                <a:ext uri="{FF2B5EF4-FFF2-40B4-BE49-F238E27FC236}">
                  <a16:creationId xmlns:a16="http://schemas.microsoft.com/office/drawing/2014/main" id="{B738E98F-59CF-CD44-A841-830F0A89B090}"/>
                </a:ext>
              </a:extLst>
            </p:cNvPr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824;p36">
              <a:extLst>
                <a:ext uri="{FF2B5EF4-FFF2-40B4-BE49-F238E27FC236}">
                  <a16:creationId xmlns:a16="http://schemas.microsoft.com/office/drawing/2014/main" id="{9C710BF4-132A-1C42-B580-E8E0549A85CA}"/>
                </a:ext>
              </a:extLst>
            </p:cNvPr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825;p36">
              <a:extLst>
                <a:ext uri="{FF2B5EF4-FFF2-40B4-BE49-F238E27FC236}">
                  <a16:creationId xmlns:a16="http://schemas.microsoft.com/office/drawing/2014/main" id="{C5E0A0C0-C1A1-BE4D-8DEE-F2C749236A71}"/>
                </a:ext>
              </a:extLst>
            </p:cNvPr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826;p36">
              <a:extLst>
                <a:ext uri="{FF2B5EF4-FFF2-40B4-BE49-F238E27FC236}">
                  <a16:creationId xmlns:a16="http://schemas.microsoft.com/office/drawing/2014/main" id="{24BEFE70-0C66-2044-A85D-2A50C561627D}"/>
                </a:ext>
              </a:extLst>
            </p:cNvPr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827;p36">
              <a:extLst>
                <a:ext uri="{FF2B5EF4-FFF2-40B4-BE49-F238E27FC236}">
                  <a16:creationId xmlns:a16="http://schemas.microsoft.com/office/drawing/2014/main" id="{463C5BAB-3A36-2745-8618-DBC72D8F74B1}"/>
                </a:ext>
              </a:extLst>
            </p:cNvPr>
            <p:cNvSpPr/>
            <p:nvPr/>
          </p:nvSpPr>
          <p:spPr>
            <a:xfrm>
              <a:off x="5411922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828;p36">
              <a:extLst>
                <a:ext uri="{FF2B5EF4-FFF2-40B4-BE49-F238E27FC236}">
                  <a16:creationId xmlns:a16="http://schemas.microsoft.com/office/drawing/2014/main" id="{B1102DCC-B870-DE42-954E-A3E6344350DD}"/>
                </a:ext>
              </a:extLst>
            </p:cNvPr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829;p36">
              <a:extLst>
                <a:ext uri="{FF2B5EF4-FFF2-40B4-BE49-F238E27FC236}">
                  <a16:creationId xmlns:a16="http://schemas.microsoft.com/office/drawing/2014/main" id="{F3790A4C-1194-FD4C-A0E5-4F069F6D0081}"/>
                </a:ext>
              </a:extLst>
            </p:cNvPr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830;p36">
              <a:extLst>
                <a:ext uri="{FF2B5EF4-FFF2-40B4-BE49-F238E27FC236}">
                  <a16:creationId xmlns:a16="http://schemas.microsoft.com/office/drawing/2014/main" id="{C9A051FF-BDD1-D14B-A115-24DEC26D99EF}"/>
                </a:ext>
              </a:extLst>
            </p:cNvPr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831;p36">
              <a:extLst>
                <a:ext uri="{FF2B5EF4-FFF2-40B4-BE49-F238E27FC236}">
                  <a16:creationId xmlns:a16="http://schemas.microsoft.com/office/drawing/2014/main" id="{839A8AF5-B34D-E346-B3CA-9525036B428E}"/>
                </a:ext>
              </a:extLst>
            </p:cNvPr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832;p36">
              <a:extLst>
                <a:ext uri="{FF2B5EF4-FFF2-40B4-BE49-F238E27FC236}">
                  <a16:creationId xmlns:a16="http://schemas.microsoft.com/office/drawing/2014/main" id="{0FA658FE-8267-134C-AC52-B97DB4E212A9}"/>
                </a:ext>
              </a:extLst>
            </p:cNvPr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9050" cap="rnd" cmpd="sng">
              <a:solidFill>
                <a:srgbClr val="FFFFFF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" name="Google Shape;165;p8">
            <a:extLst>
              <a:ext uri="{FF2B5EF4-FFF2-40B4-BE49-F238E27FC236}">
                <a16:creationId xmlns:a16="http://schemas.microsoft.com/office/drawing/2014/main" id="{B39E8A13-3122-4745-9C54-EA5F59367B9E}"/>
              </a:ext>
            </a:extLst>
          </p:cNvPr>
          <p:cNvSpPr/>
          <p:nvPr/>
        </p:nvSpPr>
        <p:spPr>
          <a:xfrm>
            <a:off x="1519695" y="2653439"/>
            <a:ext cx="586729" cy="490656"/>
          </a:xfrm>
          <a:custGeom>
            <a:avLst/>
            <a:gdLst/>
            <a:ahLst/>
            <a:cxnLst/>
            <a:rect l="l" t="t" r="r" b="b"/>
            <a:pathLst>
              <a:path w="7419" h="5947" extrusionOk="0">
                <a:moveTo>
                  <a:pt x="1491" y="2051"/>
                </a:moveTo>
                <a:lnTo>
                  <a:pt x="2311" y="3710"/>
                </a:lnTo>
                <a:lnTo>
                  <a:pt x="652" y="3710"/>
                </a:lnTo>
                <a:lnTo>
                  <a:pt x="1491" y="2051"/>
                </a:lnTo>
                <a:close/>
                <a:moveTo>
                  <a:pt x="5946" y="2051"/>
                </a:moveTo>
                <a:lnTo>
                  <a:pt x="6766" y="3710"/>
                </a:lnTo>
                <a:lnTo>
                  <a:pt x="5107" y="3710"/>
                </a:lnTo>
                <a:lnTo>
                  <a:pt x="5946" y="2051"/>
                </a:lnTo>
                <a:close/>
                <a:moveTo>
                  <a:pt x="1491" y="1492"/>
                </a:moveTo>
                <a:lnTo>
                  <a:pt x="1342" y="1511"/>
                </a:lnTo>
                <a:lnTo>
                  <a:pt x="1193" y="1567"/>
                </a:lnTo>
                <a:lnTo>
                  <a:pt x="1137" y="1604"/>
                </a:lnTo>
                <a:lnTo>
                  <a:pt x="1081" y="1660"/>
                </a:lnTo>
                <a:lnTo>
                  <a:pt x="1025" y="1716"/>
                </a:lnTo>
                <a:lnTo>
                  <a:pt x="988" y="1790"/>
                </a:lnTo>
                <a:lnTo>
                  <a:pt x="112" y="3542"/>
                </a:lnTo>
                <a:lnTo>
                  <a:pt x="19" y="3785"/>
                </a:lnTo>
                <a:lnTo>
                  <a:pt x="0" y="3841"/>
                </a:lnTo>
                <a:lnTo>
                  <a:pt x="0" y="3897"/>
                </a:lnTo>
                <a:lnTo>
                  <a:pt x="0" y="3990"/>
                </a:lnTo>
                <a:lnTo>
                  <a:pt x="37" y="4083"/>
                </a:lnTo>
                <a:lnTo>
                  <a:pt x="75" y="4176"/>
                </a:lnTo>
                <a:lnTo>
                  <a:pt x="112" y="4269"/>
                </a:lnTo>
                <a:lnTo>
                  <a:pt x="186" y="4344"/>
                </a:lnTo>
                <a:lnTo>
                  <a:pt x="261" y="4419"/>
                </a:lnTo>
                <a:lnTo>
                  <a:pt x="429" y="4549"/>
                </a:lnTo>
                <a:lnTo>
                  <a:pt x="652" y="4661"/>
                </a:lnTo>
                <a:lnTo>
                  <a:pt x="913" y="4754"/>
                </a:lnTo>
                <a:lnTo>
                  <a:pt x="1193" y="4810"/>
                </a:lnTo>
                <a:lnTo>
                  <a:pt x="1491" y="4829"/>
                </a:lnTo>
                <a:lnTo>
                  <a:pt x="1789" y="4810"/>
                </a:lnTo>
                <a:lnTo>
                  <a:pt x="2069" y="4754"/>
                </a:lnTo>
                <a:lnTo>
                  <a:pt x="2311" y="4661"/>
                </a:lnTo>
                <a:lnTo>
                  <a:pt x="2535" y="4549"/>
                </a:lnTo>
                <a:lnTo>
                  <a:pt x="2721" y="4419"/>
                </a:lnTo>
                <a:lnTo>
                  <a:pt x="2796" y="4344"/>
                </a:lnTo>
                <a:lnTo>
                  <a:pt x="2852" y="4269"/>
                </a:lnTo>
                <a:lnTo>
                  <a:pt x="2908" y="4176"/>
                </a:lnTo>
                <a:lnTo>
                  <a:pt x="2945" y="4083"/>
                </a:lnTo>
                <a:lnTo>
                  <a:pt x="2964" y="3990"/>
                </a:lnTo>
                <a:lnTo>
                  <a:pt x="2964" y="3897"/>
                </a:lnTo>
                <a:lnTo>
                  <a:pt x="2964" y="3841"/>
                </a:lnTo>
                <a:lnTo>
                  <a:pt x="2964" y="3766"/>
                </a:lnTo>
                <a:lnTo>
                  <a:pt x="2852" y="3524"/>
                </a:lnTo>
                <a:lnTo>
                  <a:pt x="1976" y="1790"/>
                </a:lnTo>
                <a:lnTo>
                  <a:pt x="1939" y="1716"/>
                </a:lnTo>
                <a:lnTo>
                  <a:pt x="1883" y="1660"/>
                </a:lnTo>
                <a:lnTo>
                  <a:pt x="1827" y="1604"/>
                </a:lnTo>
                <a:lnTo>
                  <a:pt x="1771" y="1567"/>
                </a:lnTo>
                <a:lnTo>
                  <a:pt x="1640" y="1511"/>
                </a:lnTo>
                <a:lnTo>
                  <a:pt x="1491" y="1492"/>
                </a:lnTo>
                <a:close/>
                <a:moveTo>
                  <a:pt x="5946" y="1492"/>
                </a:moveTo>
                <a:lnTo>
                  <a:pt x="5797" y="1511"/>
                </a:lnTo>
                <a:lnTo>
                  <a:pt x="5648" y="1567"/>
                </a:lnTo>
                <a:lnTo>
                  <a:pt x="5592" y="1604"/>
                </a:lnTo>
                <a:lnTo>
                  <a:pt x="5536" y="1660"/>
                </a:lnTo>
                <a:lnTo>
                  <a:pt x="5480" y="1716"/>
                </a:lnTo>
                <a:lnTo>
                  <a:pt x="5443" y="1790"/>
                </a:lnTo>
                <a:lnTo>
                  <a:pt x="4567" y="3542"/>
                </a:lnTo>
                <a:lnTo>
                  <a:pt x="4474" y="3785"/>
                </a:lnTo>
                <a:lnTo>
                  <a:pt x="4455" y="3841"/>
                </a:lnTo>
                <a:lnTo>
                  <a:pt x="4455" y="3897"/>
                </a:lnTo>
                <a:lnTo>
                  <a:pt x="4455" y="3990"/>
                </a:lnTo>
                <a:lnTo>
                  <a:pt x="4492" y="4083"/>
                </a:lnTo>
                <a:lnTo>
                  <a:pt x="4529" y="4176"/>
                </a:lnTo>
                <a:lnTo>
                  <a:pt x="4567" y="4269"/>
                </a:lnTo>
                <a:lnTo>
                  <a:pt x="4641" y="4344"/>
                </a:lnTo>
                <a:lnTo>
                  <a:pt x="4716" y="4419"/>
                </a:lnTo>
                <a:lnTo>
                  <a:pt x="4884" y="4549"/>
                </a:lnTo>
                <a:lnTo>
                  <a:pt x="5107" y="4661"/>
                </a:lnTo>
                <a:lnTo>
                  <a:pt x="5368" y="4754"/>
                </a:lnTo>
                <a:lnTo>
                  <a:pt x="5648" y="4810"/>
                </a:lnTo>
                <a:lnTo>
                  <a:pt x="5946" y="4829"/>
                </a:lnTo>
                <a:lnTo>
                  <a:pt x="6244" y="4810"/>
                </a:lnTo>
                <a:lnTo>
                  <a:pt x="6524" y="4754"/>
                </a:lnTo>
                <a:lnTo>
                  <a:pt x="6766" y="4661"/>
                </a:lnTo>
                <a:lnTo>
                  <a:pt x="6990" y="4549"/>
                </a:lnTo>
                <a:lnTo>
                  <a:pt x="7176" y="4419"/>
                </a:lnTo>
                <a:lnTo>
                  <a:pt x="7251" y="4344"/>
                </a:lnTo>
                <a:lnTo>
                  <a:pt x="7307" y="4269"/>
                </a:lnTo>
                <a:lnTo>
                  <a:pt x="7363" y="4176"/>
                </a:lnTo>
                <a:lnTo>
                  <a:pt x="7400" y="4083"/>
                </a:lnTo>
                <a:lnTo>
                  <a:pt x="7419" y="3990"/>
                </a:lnTo>
                <a:lnTo>
                  <a:pt x="7419" y="3897"/>
                </a:lnTo>
                <a:lnTo>
                  <a:pt x="7419" y="3841"/>
                </a:lnTo>
                <a:lnTo>
                  <a:pt x="7419" y="3766"/>
                </a:lnTo>
                <a:lnTo>
                  <a:pt x="7307" y="3524"/>
                </a:lnTo>
                <a:lnTo>
                  <a:pt x="6431" y="1790"/>
                </a:lnTo>
                <a:lnTo>
                  <a:pt x="6393" y="1716"/>
                </a:lnTo>
                <a:lnTo>
                  <a:pt x="6338" y="1660"/>
                </a:lnTo>
                <a:lnTo>
                  <a:pt x="6282" y="1604"/>
                </a:lnTo>
                <a:lnTo>
                  <a:pt x="6226" y="1567"/>
                </a:lnTo>
                <a:lnTo>
                  <a:pt x="6095" y="1511"/>
                </a:lnTo>
                <a:lnTo>
                  <a:pt x="5946" y="1492"/>
                </a:lnTo>
                <a:close/>
                <a:moveTo>
                  <a:pt x="3597" y="1"/>
                </a:moveTo>
                <a:lnTo>
                  <a:pt x="3486" y="20"/>
                </a:lnTo>
                <a:lnTo>
                  <a:pt x="3392" y="57"/>
                </a:lnTo>
                <a:lnTo>
                  <a:pt x="3299" y="113"/>
                </a:lnTo>
                <a:lnTo>
                  <a:pt x="3206" y="150"/>
                </a:lnTo>
                <a:lnTo>
                  <a:pt x="3113" y="225"/>
                </a:lnTo>
                <a:lnTo>
                  <a:pt x="3038" y="299"/>
                </a:lnTo>
                <a:lnTo>
                  <a:pt x="2982" y="374"/>
                </a:lnTo>
                <a:lnTo>
                  <a:pt x="1305" y="374"/>
                </a:lnTo>
                <a:lnTo>
                  <a:pt x="1230" y="392"/>
                </a:lnTo>
                <a:lnTo>
                  <a:pt x="1174" y="430"/>
                </a:lnTo>
                <a:lnTo>
                  <a:pt x="1137" y="486"/>
                </a:lnTo>
                <a:lnTo>
                  <a:pt x="1118" y="560"/>
                </a:lnTo>
                <a:lnTo>
                  <a:pt x="1118" y="933"/>
                </a:lnTo>
                <a:lnTo>
                  <a:pt x="1137" y="1007"/>
                </a:lnTo>
                <a:lnTo>
                  <a:pt x="1174" y="1063"/>
                </a:lnTo>
                <a:lnTo>
                  <a:pt x="1230" y="1101"/>
                </a:lnTo>
                <a:lnTo>
                  <a:pt x="1305" y="1119"/>
                </a:lnTo>
                <a:lnTo>
                  <a:pt x="2796" y="1119"/>
                </a:lnTo>
                <a:lnTo>
                  <a:pt x="2833" y="1231"/>
                </a:lnTo>
                <a:lnTo>
                  <a:pt x="2871" y="1324"/>
                </a:lnTo>
                <a:lnTo>
                  <a:pt x="2926" y="1418"/>
                </a:lnTo>
                <a:lnTo>
                  <a:pt x="3001" y="1511"/>
                </a:lnTo>
                <a:lnTo>
                  <a:pt x="3076" y="1604"/>
                </a:lnTo>
                <a:lnTo>
                  <a:pt x="3150" y="1660"/>
                </a:lnTo>
                <a:lnTo>
                  <a:pt x="3243" y="1734"/>
                </a:lnTo>
                <a:lnTo>
                  <a:pt x="3337" y="1772"/>
                </a:lnTo>
                <a:lnTo>
                  <a:pt x="3337" y="5201"/>
                </a:lnTo>
                <a:lnTo>
                  <a:pt x="1305" y="5201"/>
                </a:lnTo>
                <a:lnTo>
                  <a:pt x="1230" y="5220"/>
                </a:lnTo>
                <a:lnTo>
                  <a:pt x="1174" y="5257"/>
                </a:lnTo>
                <a:lnTo>
                  <a:pt x="1137" y="5313"/>
                </a:lnTo>
                <a:lnTo>
                  <a:pt x="1118" y="5388"/>
                </a:lnTo>
                <a:lnTo>
                  <a:pt x="1118" y="5761"/>
                </a:lnTo>
                <a:lnTo>
                  <a:pt x="1137" y="5835"/>
                </a:lnTo>
                <a:lnTo>
                  <a:pt x="1174" y="5891"/>
                </a:lnTo>
                <a:lnTo>
                  <a:pt x="1230" y="5928"/>
                </a:lnTo>
                <a:lnTo>
                  <a:pt x="1305" y="5947"/>
                </a:lnTo>
                <a:lnTo>
                  <a:pt x="6133" y="5947"/>
                </a:lnTo>
                <a:lnTo>
                  <a:pt x="6188" y="5928"/>
                </a:lnTo>
                <a:lnTo>
                  <a:pt x="6263" y="5891"/>
                </a:lnTo>
                <a:lnTo>
                  <a:pt x="6300" y="5835"/>
                </a:lnTo>
                <a:lnTo>
                  <a:pt x="6319" y="5761"/>
                </a:lnTo>
                <a:lnTo>
                  <a:pt x="6319" y="5388"/>
                </a:lnTo>
                <a:lnTo>
                  <a:pt x="6300" y="5313"/>
                </a:lnTo>
                <a:lnTo>
                  <a:pt x="6263" y="5257"/>
                </a:lnTo>
                <a:lnTo>
                  <a:pt x="6188" y="5220"/>
                </a:lnTo>
                <a:lnTo>
                  <a:pt x="6133" y="5201"/>
                </a:lnTo>
                <a:lnTo>
                  <a:pt x="4082" y="5201"/>
                </a:lnTo>
                <a:lnTo>
                  <a:pt x="4082" y="1772"/>
                </a:lnTo>
                <a:lnTo>
                  <a:pt x="4175" y="1734"/>
                </a:lnTo>
                <a:lnTo>
                  <a:pt x="4269" y="1660"/>
                </a:lnTo>
                <a:lnTo>
                  <a:pt x="4362" y="1604"/>
                </a:lnTo>
                <a:lnTo>
                  <a:pt x="4436" y="1511"/>
                </a:lnTo>
                <a:lnTo>
                  <a:pt x="4492" y="1418"/>
                </a:lnTo>
                <a:lnTo>
                  <a:pt x="4548" y="1324"/>
                </a:lnTo>
                <a:lnTo>
                  <a:pt x="4585" y="1231"/>
                </a:lnTo>
                <a:lnTo>
                  <a:pt x="4623" y="1119"/>
                </a:lnTo>
                <a:lnTo>
                  <a:pt x="6133" y="1119"/>
                </a:lnTo>
                <a:lnTo>
                  <a:pt x="6188" y="1101"/>
                </a:lnTo>
                <a:lnTo>
                  <a:pt x="6263" y="1063"/>
                </a:lnTo>
                <a:lnTo>
                  <a:pt x="6300" y="1007"/>
                </a:lnTo>
                <a:lnTo>
                  <a:pt x="6319" y="933"/>
                </a:lnTo>
                <a:lnTo>
                  <a:pt x="6319" y="560"/>
                </a:lnTo>
                <a:lnTo>
                  <a:pt x="6300" y="486"/>
                </a:lnTo>
                <a:lnTo>
                  <a:pt x="6263" y="430"/>
                </a:lnTo>
                <a:lnTo>
                  <a:pt x="6188" y="392"/>
                </a:lnTo>
                <a:lnTo>
                  <a:pt x="6133" y="374"/>
                </a:lnTo>
                <a:lnTo>
                  <a:pt x="4455" y="374"/>
                </a:lnTo>
                <a:lnTo>
                  <a:pt x="4380" y="299"/>
                </a:lnTo>
                <a:lnTo>
                  <a:pt x="4306" y="225"/>
                </a:lnTo>
                <a:lnTo>
                  <a:pt x="4231" y="150"/>
                </a:lnTo>
                <a:lnTo>
                  <a:pt x="4138" y="113"/>
                </a:lnTo>
                <a:lnTo>
                  <a:pt x="4026" y="57"/>
                </a:lnTo>
                <a:lnTo>
                  <a:pt x="3933" y="20"/>
                </a:lnTo>
                <a:lnTo>
                  <a:pt x="3821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203;p8">
            <a:extLst>
              <a:ext uri="{FF2B5EF4-FFF2-40B4-BE49-F238E27FC236}">
                <a16:creationId xmlns:a16="http://schemas.microsoft.com/office/drawing/2014/main" id="{8D89A5CB-6816-0642-8106-39A3B769F012}"/>
              </a:ext>
            </a:extLst>
          </p:cNvPr>
          <p:cNvSpPr/>
          <p:nvPr/>
        </p:nvSpPr>
        <p:spPr>
          <a:xfrm>
            <a:off x="3940572" y="1775422"/>
            <a:ext cx="289342" cy="417420"/>
          </a:xfrm>
          <a:custGeom>
            <a:avLst/>
            <a:gdLst/>
            <a:ahLst/>
            <a:cxnLst/>
            <a:rect l="l" t="t" r="r" b="b"/>
            <a:pathLst>
              <a:path w="4456" h="5928" extrusionOk="0">
                <a:moveTo>
                  <a:pt x="2237" y="0"/>
                </a:moveTo>
                <a:lnTo>
                  <a:pt x="2069" y="19"/>
                </a:lnTo>
                <a:lnTo>
                  <a:pt x="1920" y="56"/>
                </a:lnTo>
                <a:lnTo>
                  <a:pt x="1771" y="131"/>
                </a:lnTo>
                <a:lnTo>
                  <a:pt x="1640" y="243"/>
                </a:lnTo>
                <a:lnTo>
                  <a:pt x="1547" y="355"/>
                </a:lnTo>
                <a:lnTo>
                  <a:pt x="1473" y="504"/>
                </a:lnTo>
                <a:lnTo>
                  <a:pt x="1417" y="653"/>
                </a:lnTo>
                <a:lnTo>
                  <a:pt x="1398" y="821"/>
                </a:lnTo>
                <a:lnTo>
                  <a:pt x="1417" y="988"/>
                </a:lnTo>
                <a:lnTo>
                  <a:pt x="1473" y="1156"/>
                </a:lnTo>
                <a:lnTo>
                  <a:pt x="1547" y="1287"/>
                </a:lnTo>
                <a:lnTo>
                  <a:pt x="1640" y="1417"/>
                </a:lnTo>
                <a:lnTo>
                  <a:pt x="1771" y="1529"/>
                </a:lnTo>
                <a:lnTo>
                  <a:pt x="1920" y="1603"/>
                </a:lnTo>
                <a:lnTo>
                  <a:pt x="2069" y="1641"/>
                </a:lnTo>
                <a:lnTo>
                  <a:pt x="2237" y="1659"/>
                </a:lnTo>
                <a:lnTo>
                  <a:pt x="2405" y="1641"/>
                </a:lnTo>
                <a:lnTo>
                  <a:pt x="2554" y="1603"/>
                </a:lnTo>
                <a:lnTo>
                  <a:pt x="2703" y="1529"/>
                </a:lnTo>
                <a:lnTo>
                  <a:pt x="2833" y="1417"/>
                </a:lnTo>
                <a:lnTo>
                  <a:pt x="2927" y="1287"/>
                </a:lnTo>
                <a:lnTo>
                  <a:pt x="3001" y="1156"/>
                </a:lnTo>
                <a:lnTo>
                  <a:pt x="3057" y="988"/>
                </a:lnTo>
                <a:lnTo>
                  <a:pt x="3076" y="821"/>
                </a:lnTo>
                <a:lnTo>
                  <a:pt x="3057" y="653"/>
                </a:lnTo>
                <a:lnTo>
                  <a:pt x="3001" y="504"/>
                </a:lnTo>
                <a:lnTo>
                  <a:pt x="2927" y="355"/>
                </a:lnTo>
                <a:lnTo>
                  <a:pt x="2833" y="243"/>
                </a:lnTo>
                <a:lnTo>
                  <a:pt x="2703" y="131"/>
                </a:lnTo>
                <a:lnTo>
                  <a:pt x="2554" y="56"/>
                </a:lnTo>
                <a:lnTo>
                  <a:pt x="2405" y="19"/>
                </a:lnTo>
                <a:lnTo>
                  <a:pt x="2237" y="0"/>
                </a:lnTo>
                <a:close/>
                <a:moveTo>
                  <a:pt x="373" y="727"/>
                </a:moveTo>
                <a:lnTo>
                  <a:pt x="317" y="746"/>
                </a:lnTo>
                <a:lnTo>
                  <a:pt x="243" y="765"/>
                </a:lnTo>
                <a:lnTo>
                  <a:pt x="168" y="783"/>
                </a:lnTo>
                <a:lnTo>
                  <a:pt x="112" y="839"/>
                </a:lnTo>
                <a:lnTo>
                  <a:pt x="75" y="895"/>
                </a:lnTo>
                <a:lnTo>
                  <a:pt x="37" y="970"/>
                </a:lnTo>
                <a:lnTo>
                  <a:pt x="19" y="1026"/>
                </a:lnTo>
                <a:lnTo>
                  <a:pt x="0" y="1100"/>
                </a:lnTo>
                <a:lnTo>
                  <a:pt x="19" y="1175"/>
                </a:lnTo>
                <a:lnTo>
                  <a:pt x="37" y="1249"/>
                </a:lnTo>
                <a:lnTo>
                  <a:pt x="75" y="1305"/>
                </a:lnTo>
                <a:lnTo>
                  <a:pt x="112" y="1361"/>
                </a:lnTo>
                <a:lnTo>
                  <a:pt x="1212" y="2461"/>
                </a:lnTo>
                <a:lnTo>
                  <a:pt x="1212" y="5555"/>
                </a:lnTo>
                <a:lnTo>
                  <a:pt x="1230" y="5630"/>
                </a:lnTo>
                <a:lnTo>
                  <a:pt x="1249" y="5704"/>
                </a:lnTo>
                <a:lnTo>
                  <a:pt x="1286" y="5760"/>
                </a:lnTo>
                <a:lnTo>
                  <a:pt x="1324" y="5816"/>
                </a:lnTo>
                <a:lnTo>
                  <a:pt x="1380" y="5872"/>
                </a:lnTo>
                <a:lnTo>
                  <a:pt x="1435" y="5891"/>
                </a:lnTo>
                <a:lnTo>
                  <a:pt x="1510" y="5928"/>
                </a:lnTo>
                <a:lnTo>
                  <a:pt x="1957" y="5928"/>
                </a:lnTo>
                <a:lnTo>
                  <a:pt x="2032" y="5909"/>
                </a:lnTo>
                <a:lnTo>
                  <a:pt x="2088" y="5872"/>
                </a:lnTo>
                <a:lnTo>
                  <a:pt x="2125" y="5816"/>
                </a:lnTo>
                <a:lnTo>
                  <a:pt x="2144" y="5742"/>
                </a:lnTo>
                <a:lnTo>
                  <a:pt x="2144" y="4250"/>
                </a:lnTo>
                <a:lnTo>
                  <a:pt x="2330" y="4250"/>
                </a:lnTo>
                <a:lnTo>
                  <a:pt x="2330" y="5742"/>
                </a:lnTo>
                <a:lnTo>
                  <a:pt x="2349" y="5816"/>
                </a:lnTo>
                <a:lnTo>
                  <a:pt x="2386" y="5872"/>
                </a:lnTo>
                <a:lnTo>
                  <a:pt x="2442" y="5909"/>
                </a:lnTo>
                <a:lnTo>
                  <a:pt x="2517" y="5928"/>
                </a:lnTo>
                <a:lnTo>
                  <a:pt x="2964" y="5928"/>
                </a:lnTo>
                <a:lnTo>
                  <a:pt x="3038" y="5891"/>
                </a:lnTo>
                <a:lnTo>
                  <a:pt x="3094" y="5872"/>
                </a:lnTo>
                <a:lnTo>
                  <a:pt x="3150" y="5816"/>
                </a:lnTo>
                <a:lnTo>
                  <a:pt x="3188" y="5760"/>
                </a:lnTo>
                <a:lnTo>
                  <a:pt x="3225" y="5704"/>
                </a:lnTo>
                <a:lnTo>
                  <a:pt x="3244" y="5630"/>
                </a:lnTo>
                <a:lnTo>
                  <a:pt x="3262" y="5555"/>
                </a:lnTo>
                <a:lnTo>
                  <a:pt x="3262" y="2461"/>
                </a:lnTo>
                <a:lnTo>
                  <a:pt x="4362" y="1361"/>
                </a:lnTo>
                <a:lnTo>
                  <a:pt x="4399" y="1305"/>
                </a:lnTo>
                <a:lnTo>
                  <a:pt x="4436" y="1249"/>
                </a:lnTo>
                <a:lnTo>
                  <a:pt x="4455" y="1175"/>
                </a:lnTo>
                <a:lnTo>
                  <a:pt x="4455" y="1100"/>
                </a:lnTo>
                <a:lnTo>
                  <a:pt x="4455" y="1026"/>
                </a:lnTo>
                <a:lnTo>
                  <a:pt x="4436" y="970"/>
                </a:lnTo>
                <a:lnTo>
                  <a:pt x="4399" y="895"/>
                </a:lnTo>
                <a:lnTo>
                  <a:pt x="4362" y="839"/>
                </a:lnTo>
                <a:lnTo>
                  <a:pt x="4306" y="783"/>
                </a:lnTo>
                <a:lnTo>
                  <a:pt x="4231" y="765"/>
                </a:lnTo>
                <a:lnTo>
                  <a:pt x="4157" y="746"/>
                </a:lnTo>
                <a:lnTo>
                  <a:pt x="4101" y="727"/>
                </a:lnTo>
                <a:lnTo>
                  <a:pt x="4026" y="746"/>
                </a:lnTo>
                <a:lnTo>
                  <a:pt x="3952" y="765"/>
                </a:lnTo>
                <a:lnTo>
                  <a:pt x="3896" y="783"/>
                </a:lnTo>
                <a:lnTo>
                  <a:pt x="3821" y="839"/>
                </a:lnTo>
                <a:lnTo>
                  <a:pt x="2833" y="1846"/>
                </a:lnTo>
                <a:lnTo>
                  <a:pt x="1640" y="1846"/>
                </a:lnTo>
                <a:lnTo>
                  <a:pt x="634" y="839"/>
                </a:lnTo>
                <a:lnTo>
                  <a:pt x="578" y="783"/>
                </a:lnTo>
                <a:lnTo>
                  <a:pt x="522" y="765"/>
                </a:lnTo>
                <a:lnTo>
                  <a:pt x="448" y="746"/>
                </a:lnTo>
                <a:lnTo>
                  <a:pt x="373" y="7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30;p7">
            <a:extLst>
              <a:ext uri="{FF2B5EF4-FFF2-40B4-BE49-F238E27FC236}">
                <a16:creationId xmlns:a16="http://schemas.microsoft.com/office/drawing/2014/main" id="{582CB10F-D86F-9E4C-9558-263965A2A083}"/>
              </a:ext>
            </a:extLst>
          </p:cNvPr>
          <p:cNvSpPr/>
          <p:nvPr/>
        </p:nvSpPr>
        <p:spPr>
          <a:xfrm flipH="1">
            <a:off x="4443876" y="1809430"/>
            <a:ext cx="251506" cy="417420"/>
          </a:xfrm>
          <a:custGeom>
            <a:avLst/>
            <a:gdLst/>
            <a:ahLst/>
            <a:cxnLst/>
            <a:rect l="l" t="t" r="r" b="b"/>
            <a:pathLst>
              <a:path w="2797" h="5928" extrusionOk="0">
                <a:moveTo>
                  <a:pt x="1398" y="0"/>
                </a:moveTo>
                <a:lnTo>
                  <a:pt x="1249" y="19"/>
                </a:lnTo>
                <a:lnTo>
                  <a:pt x="1100" y="56"/>
                </a:lnTo>
                <a:lnTo>
                  <a:pt x="988" y="112"/>
                </a:lnTo>
                <a:lnTo>
                  <a:pt x="876" y="205"/>
                </a:lnTo>
                <a:lnTo>
                  <a:pt x="783" y="317"/>
                </a:lnTo>
                <a:lnTo>
                  <a:pt x="709" y="448"/>
                </a:lnTo>
                <a:lnTo>
                  <a:pt x="671" y="597"/>
                </a:lnTo>
                <a:lnTo>
                  <a:pt x="653" y="746"/>
                </a:lnTo>
                <a:lnTo>
                  <a:pt x="671" y="895"/>
                </a:lnTo>
                <a:lnTo>
                  <a:pt x="709" y="1026"/>
                </a:lnTo>
                <a:lnTo>
                  <a:pt x="783" y="1156"/>
                </a:lnTo>
                <a:lnTo>
                  <a:pt x="876" y="1268"/>
                </a:lnTo>
                <a:lnTo>
                  <a:pt x="988" y="1361"/>
                </a:lnTo>
                <a:lnTo>
                  <a:pt x="1100" y="1417"/>
                </a:lnTo>
                <a:lnTo>
                  <a:pt x="1249" y="1473"/>
                </a:lnTo>
                <a:lnTo>
                  <a:pt x="1547" y="1473"/>
                </a:lnTo>
                <a:lnTo>
                  <a:pt x="1678" y="1417"/>
                </a:lnTo>
                <a:lnTo>
                  <a:pt x="1808" y="1361"/>
                </a:lnTo>
                <a:lnTo>
                  <a:pt x="1920" y="1268"/>
                </a:lnTo>
                <a:lnTo>
                  <a:pt x="2013" y="1156"/>
                </a:lnTo>
                <a:lnTo>
                  <a:pt x="2088" y="1026"/>
                </a:lnTo>
                <a:lnTo>
                  <a:pt x="2125" y="895"/>
                </a:lnTo>
                <a:lnTo>
                  <a:pt x="2144" y="746"/>
                </a:lnTo>
                <a:lnTo>
                  <a:pt x="2125" y="597"/>
                </a:lnTo>
                <a:lnTo>
                  <a:pt x="2088" y="448"/>
                </a:lnTo>
                <a:lnTo>
                  <a:pt x="2013" y="317"/>
                </a:lnTo>
                <a:lnTo>
                  <a:pt x="1920" y="205"/>
                </a:lnTo>
                <a:lnTo>
                  <a:pt x="1808" y="112"/>
                </a:lnTo>
                <a:lnTo>
                  <a:pt x="1678" y="56"/>
                </a:lnTo>
                <a:lnTo>
                  <a:pt x="1547" y="19"/>
                </a:lnTo>
                <a:lnTo>
                  <a:pt x="1398" y="0"/>
                </a:lnTo>
                <a:close/>
                <a:moveTo>
                  <a:pt x="839" y="1659"/>
                </a:moveTo>
                <a:lnTo>
                  <a:pt x="746" y="1678"/>
                </a:lnTo>
                <a:lnTo>
                  <a:pt x="671" y="1715"/>
                </a:lnTo>
                <a:lnTo>
                  <a:pt x="615" y="1790"/>
                </a:lnTo>
                <a:lnTo>
                  <a:pt x="578" y="1864"/>
                </a:lnTo>
                <a:lnTo>
                  <a:pt x="19" y="4101"/>
                </a:lnTo>
                <a:lnTo>
                  <a:pt x="0" y="4157"/>
                </a:lnTo>
                <a:lnTo>
                  <a:pt x="19" y="4232"/>
                </a:lnTo>
                <a:lnTo>
                  <a:pt x="38" y="4288"/>
                </a:lnTo>
                <a:lnTo>
                  <a:pt x="56" y="4343"/>
                </a:lnTo>
                <a:lnTo>
                  <a:pt x="112" y="4381"/>
                </a:lnTo>
                <a:lnTo>
                  <a:pt x="168" y="4418"/>
                </a:lnTo>
                <a:lnTo>
                  <a:pt x="224" y="4437"/>
                </a:lnTo>
                <a:lnTo>
                  <a:pt x="932" y="4437"/>
                </a:lnTo>
                <a:lnTo>
                  <a:pt x="932" y="5648"/>
                </a:lnTo>
                <a:lnTo>
                  <a:pt x="932" y="5704"/>
                </a:lnTo>
                <a:lnTo>
                  <a:pt x="951" y="5760"/>
                </a:lnTo>
                <a:lnTo>
                  <a:pt x="1007" y="5853"/>
                </a:lnTo>
                <a:lnTo>
                  <a:pt x="1100" y="5909"/>
                </a:lnTo>
                <a:lnTo>
                  <a:pt x="1156" y="5928"/>
                </a:lnTo>
                <a:lnTo>
                  <a:pt x="1641" y="5928"/>
                </a:lnTo>
                <a:lnTo>
                  <a:pt x="1697" y="5909"/>
                </a:lnTo>
                <a:lnTo>
                  <a:pt x="1790" y="5853"/>
                </a:lnTo>
                <a:lnTo>
                  <a:pt x="1846" y="5760"/>
                </a:lnTo>
                <a:lnTo>
                  <a:pt x="1864" y="5704"/>
                </a:lnTo>
                <a:lnTo>
                  <a:pt x="1864" y="5648"/>
                </a:lnTo>
                <a:lnTo>
                  <a:pt x="1864" y="4437"/>
                </a:lnTo>
                <a:lnTo>
                  <a:pt x="2573" y="4437"/>
                </a:lnTo>
                <a:lnTo>
                  <a:pt x="2629" y="4418"/>
                </a:lnTo>
                <a:lnTo>
                  <a:pt x="2684" y="4381"/>
                </a:lnTo>
                <a:lnTo>
                  <a:pt x="2722" y="4343"/>
                </a:lnTo>
                <a:lnTo>
                  <a:pt x="2759" y="4288"/>
                </a:lnTo>
                <a:lnTo>
                  <a:pt x="2778" y="4232"/>
                </a:lnTo>
                <a:lnTo>
                  <a:pt x="2796" y="4157"/>
                </a:lnTo>
                <a:lnTo>
                  <a:pt x="2778" y="4101"/>
                </a:lnTo>
                <a:lnTo>
                  <a:pt x="2218" y="1864"/>
                </a:lnTo>
                <a:lnTo>
                  <a:pt x="2181" y="1790"/>
                </a:lnTo>
                <a:lnTo>
                  <a:pt x="2125" y="1715"/>
                </a:lnTo>
                <a:lnTo>
                  <a:pt x="2051" y="1678"/>
                </a:lnTo>
                <a:lnTo>
                  <a:pt x="1958" y="1659"/>
                </a:lnTo>
                <a:lnTo>
                  <a:pt x="1827" y="1659"/>
                </a:lnTo>
                <a:lnTo>
                  <a:pt x="1715" y="1697"/>
                </a:lnTo>
                <a:lnTo>
                  <a:pt x="1622" y="1734"/>
                </a:lnTo>
                <a:lnTo>
                  <a:pt x="1510" y="1753"/>
                </a:lnTo>
                <a:lnTo>
                  <a:pt x="1286" y="1753"/>
                </a:lnTo>
                <a:lnTo>
                  <a:pt x="1193" y="1734"/>
                </a:lnTo>
                <a:lnTo>
                  <a:pt x="1081" y="1697"/>
                </a:lnTo>
                <a:lnTo>
                  <a:pt x="970" y="16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36;p7">
            <a:extLst>
              <a:ext uri="{FF2B5EF4-FFF2-40B4-BE49-F238E27FC236}">
                <a16:creationId xmlns:a16="http://schemas.microsoft.com/office/drawing/2014/main" id="{290F945E-907D-BD4A-ADE4-2666D6398781}"/>
              </a:ext>
            </a:extLst>
          </p:cNvPr>
          <p:cNvSpPr/>
          <p:nvPr/>
        </p:nvSpPr>
        <p:spPr>
          <a:xfrm>
            <a:off x="7299353" y="5007309"/>
            <a:ext cx="441105" cy="430148"/>
          </a:xfrm>
          <a:custGeom>
            <a:avLst/>
            <a:gdLst/>
            <a:ahLst/>
            <a:cxnLst/>
            <a:rect l="l" t="t" r="r" b="b"/>
            <a:pathLst>
              <a:path w="7419" h="5201" extrusionOk="0">
                <a:moveTo>
                  <a:pt x="2218" y="0"/>
                </a:moveTo>
                <a:lnTo>
                  <a:pt x="2088" y="19"/>
                </a:lnTo>
                <a:lnTo>
                  <a:pt x="1957" y="37"/>
                </a:lnTo>
                <a:lnTo>
                  <a:pt x="1845" y="56"/>
                </a:lnTo>
                <a:lnTo>
                  <a:pt x="1715" y="112"/>
                </a:lnTo>
                <a:lnTo>
                  <a:pt x="1603" y="168"/>
                </a:lnTo>
                <a:lnTo>
                  <a:pt x="1491" y="224"/>
                </a:lnTo>
                <a:lnTo>
                  <a:pt x="1398" y="298"/>
                </a:lnTo>
                <a:lnTo>
                  <a:pt x="1305" y="391"/>
                </a:lnTo>
                <a:lnTo>
                  <a:pt x="1230" y="485"/>
                </a:lnTo>
                <a:lnTo>
                  <a:pt x="1156" y="578"/>
                </a:lnTo>
                <a:lnTo>
                  <a:pt x="1081" y="690"/>
                </a:lnTo>
                <a:lnTo>
                  <a:pt x="1025" y="802"/>
                </a:lnTo>
                <a:lnTo>
                  <a:pt x="988" y="913"/>
                </a:lnTo>
                <a:lnTo>
                  <a:pt x="951" y="1044"/>
                </a:lnTo>
                <a:lnTo>
                  <a:pt x="932" y="1174"/>
                </a:lnTo>
                <a:lnTo>
                  <a:pt x="932" y="1305"/>
                </a:lnTo>
                <a:lnTo>
                  <a:pt x="932" y="1435"/>
                </a:lnTo>
                <a:lnTo>
                  <a:pt x="951" y="1566"/>
                </a:lnTo>
                <a:lnTo>
                  <a:pt x="988" y="1696"/>
                </a:lnTo>
                <a:lnTo>
                  <a:pt x="1025" y="1808"/>
                </a:lnTo>
                <a:lnTo>
                  <a:pt x="1081" y="1920"/>
                </a:lnTo>
                <a:lnTo>
                  <a:pt x="1156" y="2032"/>
                </a:lnTo>
                <a:lnTo>
                  <a:pt x="1230" y="2125"/>
                </a:lnTo>
                <a:lnTo>
                  <a:pt x="1305" y="2218"/>
                </a:lnTo>
                <a:lnTo>
                  <a:pt x="1398" y="2311"/>
                </a:lnTo>
                <a:lnTo>
                  <a:pt x="1491" y="2386"/>
                </a:lnTo>
                <a:lnTo>
                  <a:pt x="1603" y="2442"/>
                </a:lnTo>
                <a:lnTo>
                  <a:pt x="1715" y="2498"/>
                </a:lnTo>
                <a:lnTo>
                  <a:pt x="1845" y="2554"/>
                </a:lnTo>
                <a:lnTo>
                  <a:pt x="1957" y="2572"/>
                </a:lnTo>
                <a:lnTo>
                  <a:pt x="2088" y="2591"/>
                </a:lnTo>
                <a:lnTo>
                  <a:pt x="2218" y="2610"/>
                </a:lnTo>
                <a:lnTo>
                  <a:pt x="2349" y="2591"/>
                </a:lnTo>
                <a:lnTo>
                  <a:pt x="2479" y="2572"/>
                </a:lnTo>
                <a:lnTo>
                  <a:pt x="2610" y="2554"/>
                </a:lnTo>
                <a:lnTo>
                  <a:pt x="2721" y="2498"/>
                </a:lnTo>
                <a:lnTo>
                  <a:pt x="2852" y="2442"/>
                </a:lnTo>
                <a:lnTo>
                  <a:pt x="2945" y="2386"/>
                </a:lnTo>
                <a:lnTo>
                  <a:pt x="3057" y="2311"/>
                </a:lnTo>
                <a:lnTo>
                  <a:pt x="3150" y="2218"/>
                </a:lnTo>
                <a:lnTo>
                  <a:pt x="3225" y="2125"/>
                </a:lnTo>
                <a:lnTo>
                  <a:pt x="3299" y="2032"/>
                </a:lnTo>
                <a:lnTo>
                  <a:pt x="3374" y="1920"/>
                </a:lnTo>
                <a:lnTo>
                  <a:pt x="3430" y="1808"/>
                </a:lnTo>
                <a:lnTo>
                  <a:pt x="3467" y="1696"/>
                </a:lnTo>
                <a:lnTo>
                  <a:pt x="3504" y="1566"/>
                </a:lnTo>
                <a:lnTo>
                  <a:pt x="3523" y="1435"/>
                </a:lnTo>
                <a:lnTo>
                  <a:pt x="3523" y="1305"/>
                </a:lnTo>
                <a:lnTo>
                  <a:pt x="3523" y="1174"/>
                </a:lnTo>
                <a:lnTo>
                  <a:pt x="3504" y="1044"/>
                </a:lnTo>
                <a:lnTo>
                  <a:pt x="3467" y="913"/>
                </a:lnTo>
                <a:lnTo>
                  <a:pt x="3430" y="802"/>
                </a:lnTo>
                <a:lnTo>
                  <a:pt x="3374" y="690"/>
                </a:lnTo>
                <a:lnTo>
                  <a:pt x="3299" y="578"/>
                </a:lnTo>
                <a:lnTo>
                  <a:pt x="3225" y="485"/>
                </a:lnTo>
                <a:lnTo>
                  <a:pt x="3150" y="391"/>
                </a:lnTo>
                <a:lnTo>
                  <a:pt x="3057" y="298"/>
                </a:lnTo>
                <a:lnTo>
                  <a:pt x="2945" y="224"/>
                </a:lnTo>
                <a:lnTo>
                  <a:pt x="2852" y="168"/>
                </a:lnTo>
                <a:lnTo>
                  <a:pt x="2721" y="112"/>
                </a:lnTo>
                <a:lnTo>
                  <a:pt x="2610" y="56"/>
                </a:lnTo>
                <a:lnTo>
                  <a:pt x="2479" y="37"/>
                </a:lnTo>
                <a:lnTo>
                  <a:pt x="2349" y="19"/>
                </a:lnTo>
                <a:lnTo>
                  <a:pt x="2218" y="0"/>
                </a:lnTo>
                <a:close/>
                <a:moveTo>
                  <a:pt x="5443" y="373"/>
                </a:moveTo>
                <a:lnTo>
                  <a:pt x="5350" y="391"/>
                </a:lnTo>
                <a:lnTo>
                  <a:pt x="5126" y="466"/>
                </a:lnTo>
                <a:lnTo>
                  <a:pt x="4940" y="559"/>
                </a:lnTo>
                <a:lnTo>
                  <a:pt x="4772" y="708"/>
                </a:lnTo>
                <a:lnTo>
                  <a:pt x="4641" y="876"/>
                </a:lnTo>
                <a:lnTo>
                  <a:pt x="4548" y="1062"/>
                </a:lnTo>
                <a:lnTo>
                  <a:pt x="4474" y="1268"/>
                </a:lnTo>
                <a:lnTo>
                  <a:pt x="4455" y="1379"/>
                </a:lnTo>
                <a:lnTo>
                  <a:pt x="4455" y="1491"/>
                </a:lnTo>
                <a:lnTo>
                  <a:pt x="4455" y="1603"/>
                </a:lnTo>
                <a:lnTo>
                  <a:pt x="4474" y="1715"/>
                </a:lnTo>
                <a:lnTo>
                  <a:pt x="4548" y="1920"/>
                </a:lnTo>
                <a:lnTo>
                  <a:pt x="4641" y="2106"/>
                </a:lnTo>
                <a:lnTo>
                  <a:pt x="4772" y="2274"/>
                </a:lnTo>
                <a:lnTo>
                  <a:pt x="4940" y="2405"/>
                </a:lnTo>
                <a:lnTo>
                  <a:pt x="5126" y="2516"/>
                </a:lnTo>
                <a:lnTo>
                  <a:pt x="5350" y="2572"/>
                </a:lnTo>
                <a:lnTo>
                  <a:pt x="5443" y="2591"/>
                </a:lnTo>
                <a:lnTo>
                  <a:pt x="5573" y="2610"/>
                </a:lnTo>
                <a:lnTo>
                  <a:pt x="5685" y="2591"/>
                </a:lnTo>
                <a:lnTo>
                  <a:pt x="5797" y="2572"/>
                </a:lnTo>
                <a:lnTo>
                  <a:pt x="6002" y="2516"/>
                </a:lnTo>
                <a:lnTo>
                  <a:pt x="6188" y="2405"/>
                </a:lnTo>
                <a:lnTo>
                  <a:pt x="6356" y="2274"/>
                </a:lnTo>
                <a:lnTo>
                  <a:pt x="6487" y="2106"/>
                </a:lnTo>
                <a:lnTo>
                  <a:pt x="6599" y="1920"/>
                </a:lnTo>
                <a:lnTo>
                  <a:pt x="6654" y="1715"/>
                </a:lnTo>
                <a:lnTo>
                  <a:pt x="6673" y="1603"/>
                </a:lnTo>
                <a:lnTo>
                  <a:pt x="6673" y="1491"/>
                </a:lnTo>
                <a:lnTo>
                  <a:pt x="6673" y="1379"/>
                </a:lnTo>
                <a:lnTo>
                  <a:pt x="6654" y="1268"/>
                </a:lnTo>
                <a:lnTo>
                  <a:pt x="6599" y="1062"/>
                </a:lnTo>
                <a:lnTo>
                  <a:pt x="6487" y="876"/>
                </a:lnTo>
                <a:lnTo>
                  <a:pt x="6356" y="708"/>
                </a:lnTo>
                <a:lnTo>
                  <a:pt x="6188" y="559"/>
                </a:lnTo>
                <a:lnTo>
                  <a:pt x="6002" y="466"/>
                </a:lnTo>
                <a:lnTo>
                  <a:pt x="5797" y="391"/>
                </a:lnTo>
                <a:lnTo>
                  <a:pt x="5685" y="373"/>
                </a:lnTo>
                <a:close/>
                <a:moveTo>
                  <a:pt x="5014" y="2964"/>
                </a:moveTo>
                <a:lnTo>
                  <a:pt x="4828" y="2982"/>
                </a:lnTo>
                <a:lnTo>
                  <a:pt x="4660" y="3020"/>
                </a:lnTo>
                <a:lnTo>
                  <a:pt x="4511" y="3076"/>
                </a:lnTo>
                <a:lnTo>
                  <a:pt x="4362" y="3150"/>
                </a:lnTo>
                <a:lnTo>
                  <a:pt x="4455" y="3262"/>
                </a:lnTo>
                <a:lnTo>
                  <a:pt x="4548" y="3392"/>
                </a:lnTo>
                <a:lnTo>
                  <a:pt x="4641" y="3523"/>
                </a:lnTo>
                <a:lnTo>
                  <a:pt x="4697" y="3672"/>
                </a:lnTo>
                <a:lnTo>
                  <a:pt x="4753" y="3821"/>
                </a:lnTo>
                <a:lnTo>
                  <a:pt x="4790" y="3970"/>
                </a:lnTo>
                <a:lnTo>
                  <a:pt x="4809" y="4138"/>
                </a:lnTo>
                <a:lnTo>
                  <a:pt x="4828" y="4306"/>
                </a:lnTo>
                <a:lnTo>
                  <a:pt x="4828" y="4753"/>
                </a:lnTo>
                <a:lnTo>
                  <a:pt x="4809" y="4828"/>
                </a:lnTo>
                <a:lnTo>
                  <a:pt x="6859" y="4828"/>
                </a:lnTo>
                <a:lnTo>
                  <a:pt x="6971" y="4809"/>
                </a:lnTo>
                <a:lnTo>
                  <a:pt x="7083" y="4790"/>
                </a:lnTo>
                <a:lnTo>
                  <a:pt x="7176" y="4735"/>
                </a:lnTo>
                <a:lnTo>
                  <a:pt x="7251" y="4660"/>
                </a:lnTo>
                <a:lnTo>
                  <a:pt x="7325" y="4585"/>
                </a:lnTo>
                <a:lnTo>
                  <a:pt x="7381" y="4492"/>
                </a:lnTo>
                <a:lnTo>
                  <a:pt x="7419" y="4380"/>
                </a:lnTo>
                <a:lnTo>
                  <a:pt x="7419" y="4269"/>
                </a:lnTo>
                <a:lnTo>
                  <a:pt x="7419" y="4138"/>
                </a:lnTo>
                <a:lnTo>
                  <a:pt x="7400" y="4008"/>
                </a:lnTo>
                <a:lnTo>
                  <a:pt x="7363" y="3896"/>
                </a:lnTo>
                <a:lnTo>
                  <a:pt x="7325" y="3765"/>
                </a:lnTo>
                <a:lnTo>
                  <a:pt x="7270" y="3653"/>
                </a:lnTo>
                <a:lnTo>
                  <a:pt x="7195" y="3542"/>
                </a:lnTo>
                <a:lnTo>
                  <a:pt x="7120" y="3448"/>
                </a:lnTo>
                <a:lnTo>
                  <a:pt x="7046" y="3355"/>
                </a:lnTo>
                <a:lnTo>
                  <a:pt x="6953" y="3262"/>
                </a:lnTo>
                <a:lnTo>
                  <a:pt x="6859" y="3187"/>
                </a:lnTo>
                <a:lnTo>
                  <a:pt x="6748" y="3132"/>
                </a:lnTo>
                <a:lnTo>
                  <a:pt x="6636" y="3076"/>
                </a:lnTo>
                <a:lnTo>
                  <a:pt x="6505" y="3020"/>
                </a:lnTo>
                <a:lnTo>
                  <a:pt x="6393" y="3001"/>
                </a:lnTo>
                <a:lnTo>
                  <a:pt x="6263" y="2982"/>
                </a:lnTo>
                <a:lnTo>
                  <a:pt x="6114" y="2964"/>
                </a:lnTo>
                <a:lnTo>
                  <a:pt x="6077" y="2964"/>
                </a:lnTo>
                <a:lnTo>
                  <a:pt x="5834" y="3038"/>
                </a:lnTo>
                <a:lnTo>
                  <a:pt x="5704" y="3057"/>
                </a:lnTo>
                <a:lnTo>
                  <a:pt x="5424" y="3057"/>
                </a:lnTo>
                <a:lnTo>
                  <a:pt x="5294" y="3038"/>
                </a:lnTo>
                <a:lnTo>
                  <a:pt x="5051" y="2964"/>
                </a:lnTo>
                <a:close/>
                <a:moveTo>
                  <a:pt x="1342" y="2964"/>
                </a:moveTo>
                <a:lnTo>
                  <a:pt x="1193" y="2982"/>
                </a:lnTo>
                <a:lnTo>
                  <a:pt x="1062" y="3001"/>
                </a:lnTo>
                <a:lnTo>
                  <a:pt x="932" y="3038"/>
                </a:lnTo>
                <a:lnTo>
                  <a:pt x="820" y="3076"/>
                </a:lnTo>
                <a:lnTo>
                  <a:pt x="690" y="3132"/>
                </a:lnTo>
                <a:lnTo>
                  <a:pt x="578" y="3206"/>
                </a:lnTo>
                <a:lnTo>
                  <a:pt x="485" y="3281"/>
                </a:lnTo>
                <a:lnTo>
                  <a:pt x="391" y="3355"/>
                </a:lnTo>
                <a:lnTo>
                  <a:pt x="298" y="3448"/>
                </a:lnTo>
                <a:lnTo>
                  <a:pt x="224" y="3560"/>
                </a:lnTo>
                <a:lnTo>
                  <a:pt x="149" y="3672"/>
                </a:lnTo>
                <a:lnTo>
                  <a:pt x="93" y="3784"/>
                </a:lnTo>
                <a:lnTo>
                  <a:pt x="56" y="3914"/>
                </a:lnTo>
                <a:lnTo>
                  <a:pt x="19" y="4045"/>
                </a:lnTo>
                <a:lnTo>
                  <a:pt x="0" y="4175"/>
                </a:lnTo>
                <a:lnTo>
                  <a:pt x="0" y="4306"/>
                </a:lnTo>
                <a:lnTo>
                  <a:pt x="0" y="4641"/>
                </a:lnTo>
                <a:lnTo>
                  <a:pt x="0" y="4753"/>
                </a:lnTo>
                <a:lnTo>
                  <a:pt x="37" y="4865"/>
                </a:lnTo>
                <a:lnTo>
                  <a:pt x="93" y="4958"/>
                </a:lnTo>
                <a:lnTo>
                  <a:pt x="168" y="5033"/>
                </a:lnTo>
                <a:lnTo>
                  <a:pt x="242" y="5107"/>
                </a:lnTo>
                <a:lnTo>
                  <a:pt x="336" y="5145"/>
                </a:lnTo>
                <a:lnTo>
                  <a:pt x="447" y="5182"/>
                </a:lnTo>
                <a:lnTo>
                  <a:pt x="559" y="5201"/>
                </a:lnTo>
                <a:lnTo>
                  <a:pt x="3896" y="5201"/>
                </a:lnTo>
                <a:lnTo>
                  <a:pt x="4008" y="5182"/>
                </a:lnTo>
                <a:lnTo>
                  <a:pt x="4119" y="5145"/>
                </a:lnTo>
                <a:lnTo>
                  <a:pt x="4213" y="5107"/>
                </a:lnTo>
                <a:lnTo>
                  <a:pt x="4287" y="5033"/>
                </a:lnTo>
                <a:lnTo>
                  <a:pt x="4362" y="4958"/>
                </a:lnTo>
                <a:lnTo>
                  <a:pt x="4399" y="4865"/>
                </a:lnTo>
                <a:lnTo>
                  <a:pt x="4436" y="4753"/>
                </a:lnTo>
                <a:lnTo>
                  <a:pt x="4455" y="4641"/>
                </a:lnTo>
                <a:lnTo>
                  <a:pt x="4455" y="4306"/>
                </a:lnTo>
                <a:lnTo>
                  <a:pt x="4436" y="4175"/>
                </a:lnTo>
                <a:lnTo>
                  <a:pt x="4418" y="4045"/>
                </a:lnTo>
                <a:lnTo>
                  <a:pt x="4399" y="3914"/>
                </a:lnTo>
                <a:lnTo>
                  <a:pt x="4343" y="3784"/>
                </a:lnTo>
                <a:lnTo>
                  <a:pt x="4287" y="3672"/>
                </a:lnTo>
                <a:lnTo>
                  <a:pt x="4231" y="3560"/>
                </a:lnTo>
                <a:lnTo>
                  <a:pt x="4138" y="3448"/>
                </a:lnTo>
                <a:lnTo>
                  <a:pt x="4063" y="3355"/>
                </a:lnTo>
                <a:lnTo>
                  <a:pt x="3970" y="3281"/>
                </a:lnTo>
                <a:lnTo>
                  <a:pt x="3858" y="3206"/>
                </a:lnTo>
                <a:lnTo>
                  <a:pt x="3747" y="3132"/>
                </a:lnTo>
                <a:lnTo>
                  <a:pt x="3635" y="3076"/>
                </a:lnTo>
                <a:lnTo>
                  <a:pt x="3504" y="3038"/>
                </a:lnTo>
                <a:lnTo>
                  <a:pt x="3392" y="3001"/>
                </a:lnTo>
                <a:lnTo>
                  <a:pt x="3243" y="2982"/>
                </a:lnTo>
                <a:lnTo>
                  <a:pt x="3113" y="2964"/>
                </a:lnTo>
                <a:lnTo>
                  <a:pt x="3020" y="2964"/>
                </a:lnTo>
                <a:lnTo>
                  <a:pt x="2833" y="3057"/>
                </a:lnTo>
                <a:lnTo>
                  <a:pt x="2647" y="3113"/>
                </a:lnTo>
                <a:lnTo>
                  <a:pt x="2442" y="3150"/>
                </a:lnTo>
                <a:lnTo>
                  <a:pt x="2013" y="3150"/>
                </a:lnTo>
                <a:lnTo>
                  <a:pt x="1808" y="3113"/>
                </a:lnTo>
                <a:lnTo>
                  <a:pt x="1622" y="3057"/>
                </a:lnTo>
                <a:lnTo>
                  <a:pt x="1435" y="29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35BCB8B8-26AC-08CF-2CC0-1EFA99FFAB0F}"/>
              </a:ext>
            </a:extLst>
          </p:cNvPr>
          <p:cNvSpPr/>
          <p:nvPr/>
        </p:nvSpPr>
        <p:spPr>
          <a:xfrm>
            <a:off x="8045287" y="1632932"/>
            <a:ext cx="417643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itchFamily="2" charset="2"/>
              <a:buChar char="v"/>
            </a:pPr>
            <a:r>
              <a:rPr lang="es-MX" i="1" dirty="0"/>
              <a:t>Herramienta / metodologìa para la acción.</a:t>
            </a:r>
          </a:p>
          <a:p>
            <a:pPr marL="285750" lvl="0" indent="-285750" algn="just">
              <a:buFont typeface="Wingdings" pitchFamily="2" charset="2"/>
              <a:buChar char="v"/>
            </a:pPr>
            <a:r>
              <a:rPr lang="es-MX" i="1" dirty="0"/>
              <a:t>Forma especìfica de abordar una temática. </a:t>
            </a:r>
          </a:p>
          <a:p>
            <a:pPr marL="285750" lvl="0" indent="-285750" algn="just">
              <a:buFont typeface="Wingdings" pitchFamily="2" charset="2"/>
              <a:buChar char="v"/>
            </a:pPr>
            <a:r>
              <a:rPr lang="es-MX" i="1" dirty="0"/>
              <a:t>Cuestionamiento de  relaciones históricas de poder, de desigualdad y de violencias .</a:t>
            </a:r>
          </a:p>
          <a:p>
            <a:pPr marL="285750" lvl="0" indent="-285750" algn="just">
              <a:buFont typeface="Wingdings" pitchFamily="2" charset="2"/>
              <a:buChar char="v"/>
            </a:pPr>
            <a:r>
              <a:rPr lang="es-MX" i="1" dirty="0"/>
              <a:t>Acciones afirmativas /  transformaciòn practicas funcionarios pùblicos  </a:t>
            </a:r>
          </a:p>
          <a:p>
            <a:pPr marL="285750" lvl="0" indent="-285750" algn="just">
              <a:buFont typeface="Wingdings" pitchFamily="2" charset="2"/>
              <a:buChar char="v"/>
            </a:pPr>
            <a:endParaRPr lang="es-MX" sz="2400" i="1" dirty="0"/>
          </a:p>
        </p:txBody>
      </p:sp>
      <p:pic>
        <p:nvPicPr>
          <p:cNvPr id="47" name="Imagen 46">
            <a:extLst>
              <a:ext uri="{FF2B5EF4-FFF2-40B4-BE49-F238E27FC236}">
                <a16:creationId xmlns:a16="http://schemas.microsoft.com/office/drawing/2014/main" id="{A27A13AF-C91C-FE6A-2523-8A7A29FC2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970" y="4361232"/>
            <a:ext cx="2998677" cy="2314116"/>
          </a:xfrm>
          <a:prstGeom prst="rect">
            <a:avLst/>
          </a:prstGeom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9756DE76-15FD-D282-DD3C-F0D0B01F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9723A86F-C5E5-1B67-F80E-46ADDF383082}"/>
              </a:ext>
            </a:extLst>
          </p:cNvPr>
          <p:cNvSpPr txBox="1">
            <a:spLocks/>
          </p:cNvSpPr>
          <p:nvPr/>
        </p:nvSpPr>
        <p:spPr bwMode="auto">
          <a:xfrm>
            <a:off x="1373170" y="375956"/>
            <a:ext cx="97978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s-ES" sz="4400" kern="1200">
                <a:solidFill>
                  <a:srgbClr val="000000"/>
                </a:solidFill>
                <a:latin typeface="Calibri"/>
                <a:ea typeface=""/>
                <a:cs typeface="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O" dirty="0">
                <a:solidFill>
                  <a:schemeClr val="bg1"/>
                </a:solidFill>
              </a:rPr>
              <a:t>¿ Qué </a:t>
            </a:r>
            <a:r>
              <a:rPr lang="es-CO" b="1" u="sng" dirty="0">
                <a:solidFill>
                  <a:schemeClr val="bg1"/>
                </a:solidFill>
              </a:rPr>
              <a:t>se entiende por </a:t>
            </a:r>
            <a:r>
              <a:rPr lang="es-CO" dirty="0">
                <a:solidFill>
                  <a:schemeClr val="bg1"/>
                </a:solidFill>
              </a:rPr>
              <a:t>enfoque de género y de diversidad sexual?</a:t>
            </a:r>
          </a:p>
        </p:txBody>
      </p:sp>
      <p:sp>
        <p:nvSpPr>
          <p:cNvPr id="50" name="TextBox 19">
            <a:extLst>
              <a:ext uri="{FF2B5EF4-FFF2-40B4-BE49-F238E27FC236}">
                <a16:creationId xmlns:a16="http://schemas.microsoft.com/office/drawing/2014/main" id="{28A7E8B9-FE33-C94D-E209-627133A4D74C}"/>
              </a:ext>
            </a:extLst>
          </p:cNvPr>
          <p:cNvSpPr txBox="1"/>
          <p:nvPr/>
        </p:nvSpPr>
        <p:spPr>
          <a:xfrm>
            <a:off x="953429" y="3169735"/>
            <a:ext cx="162734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s-CO" sz="1600" dirty="0">
                <a:solidFill>
                  <a:schemeClr val="bg1"/>
                </a:solidFill>
              </a:rPr>
              <a:t>Democratización del Acceso a la justicia</a:t>
            </a:r>
          </a:p>
        </p:txBody>
      </p:sp>
    </p:spTree>
    <p:extLst>
      <p:ext uri="{BB962C8B-B14F-4D97-AF65-F5344CB8AC3E}">
        <p14:creationId xmlns:p14="http://schemas.microsoft.com/office/powerpoint/2010/main" val="3717015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93EF5E-D6C2-D2FA-5C1F-DA1FE4FB1759}"/>
              </a:ext>
            </a:extLst>
          </p:cNvPr>
          <p:cNvSpPr txBox="1">
            <a:spLocks/>
          </p:cNvSpPr>
          <p:nvPr/>
        </p:nvSpPr>
        <p:spPr bwMode="auto">
          <a:xfrm>
            <a:off x="1197084" y="176703"/>
            <a:ext cx="97978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s-ES" sz="4400" kern="1200">
                <a:solidFill>
                  <a:srgbClr val="000000"/>
                </a:solidFill>
                <a:latin typeface="Calibri"/>
                <a:ea typeface=""/>
                <a:cs typeface="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r>
              <a:rPr lang="es-CO" dirty="0">
                <a:solidFill>
                  <a:schemeClr val="bg1"/>
                </a:solidFill>
              </a:rPr>
              <a:t>Categorías y conceptos</a:t>
            </a:r>
          </a:p>
        </p:txBody>
      </p:sp>
      <p:graphicFrame>
        <p:nvGraphicFramePr>
          <p:cNvPr id="5" name="Marcador de contenido 5">
            <a:extLst>
              <a:ext uri="{FF2B5EF4-FFF2-40B4-BE49-F238E27FC236}">
                <a16:creationId xmlns:a16="http://schemas.microsoft.com/office/drawing/2014/main" id="{583DD824-2F5C-B1FD-9A14-5D2CE8636A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8036996"/>
              </p:ext>
            </p:extLst>
          </p:nvPr>
        </p:nvGraphicFramePr>
        <p:xfrm>
          <a:off x="944303" y="1586204"/>
          <a:ext cx="10830930" cy="4870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2290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69FFD2-C590-3EA2-7C87-7DC0A40C95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6787AB-9712-C8D6-2105-3BEDC1DD70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2C01D54B-107D-4535-91F9-D26198445362}"/>
              </a:ext>
            </a:extLst>
          </p:cNvPr>
          <p:cNvPicPr>
            <a:picLocks noGrp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569595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C3E9D6-CDA4-4DE0-8907-22E1FA0284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5"/>
          <a:stretch/>
        </p:blipFill>
        <p:spPr>
          <a:xfrm>
            <a:off x="5694947" y="2"/>
            <a:ext cx="649705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380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6A5463-2DD7-469C-AB20-1652BAD39F3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82651" y="2332038"/>
            <a:ext cx="3609139" cy="376872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CO" sz="2400" i="1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rPr>
              <a:t>Categoría identitaria y política que comprende distintas orientaciones sexuales e identidades de género diversas. el acrónimo reivindica los derechos y materializa el ejercicio de acción colectiva de grupos, colectividades e incluso movimientos sociales. 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EABDBD0-B6F4-429E-91EC-C1736FC9FBC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19200" y="457200"/>
            <a:ext cx="10972800" cy="1143000"/>
          </a:xfrm>
        </p:spPr>
        <p:txBody>
          <a:bodyPr/>
          <a:lstStyle/>
          <a:p>
            <a:r>
              <a:rPr lang="es-CO" dirty="0">
                <a:solidFill>
                  <a:schemeClr val="bg1"/>
                </a:solidFill>
                <a:latin typeface="+mn-lt"/>
              </a:rPr>
              <a:t>Acrónimo LGBTIQ +</a:t>
            </a:r>
          </a:p>
        </p:txBody>
      </p:sp>
      <p:sp>
        <p:nvSpPr>
          <p:cNvPr id="7" name="AutoShape 2" descr="Resultado de imagen para LGBTI">
            <a:extLst>
              <a:ext uri="{FF2B5EF4-FFF2-40B4-BE49-F238E27FC236}">
                <a16:creationId xmlns:a16="http://schemas.microsoft.com/office/drawing/2014/main" id="{CDDB3251-3B83-4D15-A3F5-688ADCDA42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92800" y="3225800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s-CO" sz="240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E2E4E93-464B-41DC-BD9C-D597069A7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0287" y="2444750"/>
            <a:ext cx="3416300" cy="23749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1C6EE13-27FE-B818-8BE2-21983A905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381" y="2202656"/>
            <a:ext cx="3195637" cy="319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7451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DDBDAC-11B8-3F45-B9AD-B138C6C0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569" y="408623"/>
            <a:ext cx="9797831" cy="707886"/>
          </a:xfrm>
        </p:spPr>
        <p:txBody>
          <a:bodyPr/>
          <a:lstStyle/>
          <a:p>
            <a:r>
              <a:rPr lang="es-CO" dirty="0">
                <a:solidFill>
                  <a:schemeClr val="bg1"/>
                </a:solidFill>
              </a:rPr>
              <a:t>Reflexiones Enfoque de Género /diversidad sexual en el SRPA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FB716DD9-0385-B3E9-6077-EAD01489DD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2" b="15553"/>
          <a:stretch/>
        </p:blipFill>
        <p:spPr>
          <a:xfrm>
            <a:off x="8565654" y="5486400"/>
            <a:ext cx="3626346" cy="1371600"/>
          </a:xfrm>
          <a:prstGeom prst="rect">
            <a:avLst/>
          </a:prstGeom>
        </p:spPr>
      </p:pic>
      <p:grpSp>
        <p:nvGrpSpPr>
          <p:cNvPr id="78" name="Google Shape;412;p36">
            <a:extLst>
              <a:ext uri="{FF2B5EF4-FFF2-40B4-BE49-F238E27FC236}">
                <a16:creationId xmlns:a16="http://schemas.microsoft.com/office/drawing/2014/main" id="{701F9249-6AAC-92AA-77F9-79F0C7B3A6FF}"/>
              </a:ext>
            </a:extLst>
          </p:cNvPr>
          <p:cNvGrpSpPr/>
          <p:nvPr/>
        </p:nvGrpSpPr>
        <p:grpSpPr>
          <a:xfrm>
            <a:off x="595984" y="2327122"/>
            <a:ext cx="1188585" cy="1416203"/>
            <a:chOff x="590250" y="244200"/>
            <a:chExt cx="407975" cy="532175"/>
          </a:xfrm>
        </p:grpSpPr>
        <p:sp>
          <p:nvSpPr>
            <p:cNvPr id="79" name="Google Shape;413;p36">
              <a:extLst>
                <a:ext uri="{FF2B5EF4-FFF2-40B4-BE49-F238E27FC236}">
                  <a16:creationId xmlns:a16="http://schemas.microsoft.com/office/drawing/2014/main" id="{3509F320-CB8C-3746-48CD-81E0E54712DC}"/>
                </a:ext>
              </a:extLst>
            </p:cNvPr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l" t="t" r="r" b="b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19050" cap="rnd" cmpd="sng">
              <a:solidFill>
                <a:srgbClr val="7030A0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414;p36">
              <a:extLst>
                <a:ext uri="{FF2B5EF4-FFF2-40B4-BE49-F238E27FC236}">
                  <a16:creationId xmlns:a16="http://schemas.microsoft.com/office/drawing/2014/main" id="{42103239-E3D0-49FB-7CCE-FF39121F89C3}"/>
                </a:ext>
              </a:extLst>
            </p:cNvPr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19050" cap="rnd" cmpd="sng">
              <a:solidFill>
                <a:srgbClr val="7030A0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415;p36">
              <a:extLst>
                <a:ext uri="{FF2B5EF4-FFF2-40B4-BE49-F238E27FC236}">
                  <a16:creationId xmlns:a16="http://schemas.microsoft.com/office/drawing/2014/main" id="{6A0808AE-C4B9-D918-D029-610246062E6C}"/>
                </a:ext>
              </a:extLst>
            </p:cNvPr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l" t="t" r="r" b="b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9050" cap="rnd" cmpd="sng">
              <a:solidFill>
                <a:srgbClr val="7030A0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416;p36">
              <a:extLst>
                <a:ext uri="{FF2B5EF4-FFF2-40B4-BE49-F238E27FC236}">
                  <a16:creationId xmlns:a16="http://schemas.microsoft.com/office/drawing/2014/main" id="{E73C987E-2B82-09FD-6BE7-8DB7E2F22402}"/>
                </a:ext>
              </a:extLst>
            </p:cNvPr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9050" cap="rnd" cmpd="sng">
              <a:solidFill>
                <a:srgbClr val="7030A0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417;p36">
              <a:extLst>
                <a:ext uri="{FF2B5EF4-FFF2-40B4-BE49-F238E27FC236}">
                  <a16:creationId xmlns:a16="http://schemas.microsoft.com/office/drawing/2014/main" id="{B5FDB0D3-B8E8-A26E-FC73-A9D4E367979C}"/>
                </a:ext>
              </a:extLst>
            </p:cNvPr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19050" cap="rnd" cmpd="sng">
              <a:solidFill>
                <a:srgbClr val="7030A0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418;p36">
              <a:extLst>
                <a:ext uri="{FF2B5EF4-FFF2-40B4-BE49-F238E27FC236}">
                  <a16:creationId xmlns:a16="http://schemas.microsoft.com/office/drawing/2014/main" id="{7C6F6E74-5D8F-5CB9-B9F0-12327DE2514E}"/>
                </a:ext>
              </a:extLst>
            </p:cNvPr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rgbClr val="7030A0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419;p36">
              <a:extLst>
                <a:ext uri="{FF2B5EF4-FFF2-40B4-BE49-F238E27FC236}">
                  <a16:creationId xmlns:a16="http://schemas.microsoft.com/office/drawing/2014/main" id="{6294E67B-5FF7-BFF4-AA08-BD4DDD63703D}"/>
                </a:ext>
              </a:extLst>
            </p:cNvPr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7030A0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420;p36">
              <a:extLst>
                <a:ext uri="{FF2B5EF4-FFF2-40B4-BE49-F238E27FC236}">
                  <a16:creationId xmlns:a16="http://schemas.microsoft.com/office/drawing/2014/main" id="{4EA989C5-2AC7-BDDB-A9E8-851CD51F7D95}"/>
                </a:ext>
              </a:extLst>
            </p:cNvPr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7030A0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421;p36">
              <a:extLst>
                <a:ext uri="{FF2B5EF4-FFF2-40B4-BE49-F238E27FC236}">
                  <a16:creationId xmlns:a16="http://schemas.microsoft.com/office/drawing/2014/main" id="{A5B21B7B-BA99-349D-3659-0526679AF693}"/>
                </a:ext>
              </a:extLst>
            </p:cNvPr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rgbClr val="7030A0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422;p36">
              <a:extLst>
                <a:ext uri="{FF2B5EF4-FFF2-40B4-BE49-F238E27FC236}">
                  <a16:creationId xmlns:a16="http://schemas.microsoft.com/office/drawing/2014/main" id="{7476E937-DA8B-3EEE-B3C0-64491B2107AC}"/>
                </a:ext>
              </a:extLst>
            </p:cNvPr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19050" cap="rnd" cmpd="sng">
              <a:solidFill>
                <a:srgbClr val="7030A0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23;p36">
              <a:extLst>
                <a:ext uri="{FF2B5EF4-FFF2-40B4-BE49-F238E27FC236}">
                  <a16:creationId xmlns:a16="http://schemas.microsoft.com/office/drawing/2014/main" id="{808F7A9B-2CE8-9A53-38FC-18F84ADEBBC2}"/>
                </a:ext>
              </a:extLst>
            </p:cNvPr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9050" cap="rnd" cmpd="sng">
              <a:solidFill>
                <a:srgbClr val="7030A0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24;p36">
              <a:extLst>
                <a:ext uri="{FF2B5EF4-FFF2-40B4-BE49-F238E27FC236}">
                  <a16:creationId xmlns:a16="http://schemas.microsoft.com/office/drawing/2014/main" id="{755683E7-2F86-B51C-7DE7-44B920D44148}"/>
                </a:ext>
              </a:extLst>
            </p:cNvPr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9050" cap="rnd" cmpd="sng">
              <a:solidFill>
                <a:srgbClr val="7030A0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25;p36">
              <a:extLst>
                <a:ext uri="{FF2B5EF4-FFF2-40B4-BE49-F238E27FC236}">
                  <a16:creationId xmlns:a16="http://schemas.microsoft.com/office/drawing/2014/main" id="{36E5F1A4-170E-9D73-064E-EF36439B1EA2}"/>
                </a:ext>
              </a:extLst>
            </p:cNvPr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9050" cap="rnd" cmpd="sng">
              <a:solidFill>
                <a:srgbClr val="7030A0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2" name="Google Shape;426;p36">
              <a:extLst>
                <a:ext uri="{FF2B5EF4-FFF2-40B4-BE49-F238E27FC236}">
                  <a16:creationId xmlns:a16="http://schemas.microsoft.com/office/drawing/2014/main" id="{1DAD4D8A-70AE-5C97-E02A-9017BE339F08}"/>
                </a:ext>
              </a:extLst>
            </p:cNvPr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9050" cap="rnd" cmpd="sng">
              <a:solidFill>
                <a:srgbClr val="7030A0"/>
              </a:solidFill>
              <a:prstDash val="solid"/>
              <a:miter lim="2435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Rectángulo 92">
            <a:extLst>
              <a:ext uri="{FF2B5EF4-FFF2-40B4-BE49-F238E27FC236}">
                <a16:creationId xmlns:a16="http://schemas.microsoft.com/office/drawing/2014/main" id="{B080857B-C2B4-97AD-8FF5-7B159DE29513}"/>
              </a:ext>
            </a:extLst>
          </p:cNvPr>
          <p:cNvSpPr/>
          <p:nvPr/>
        </p:nvSpPr>
        <p:spPr>
          <a:xfrm>
            <a:off x="2261808" y="1966861"/>
            <a:ext cx="8491587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itchFamily="2" charset="2"/>
              <a:buChar char="v"/>
            </a:pPr>
            <a:r>
              <a:rPr lang="es-MX" i="1" dirty="0"/>
              <a:t>Abordaje de estos enfoques no solo con actores sino con la población de adolescentes y jóvenes. </a:t>
            </a:r>
          </a:p>
          <a:p>
            <a:pPr marL="285750" lvl="0" indent="-285750" algn="just">
              <a:buFont typeface="Wingdings" pitchFamily="2" charset="2"/>
              <a:buChar char="v"/>
            </a:pPr>
            <a:r>
              <a:rPr lang="es-MX" i="1" dirty="0"/>
              <a:t>Inclusión de las variables de género, diversidad sexual e interseccionalidad en los análisis y decisiones efectuadas en el proceso judicial y de atención. </a:t>
            </a:r>
          </a:p>
          <a:p>
            <a:pPr marL="285750" lvl="0" indent="-285750" algn="just">
              <a:buFont typeface="Wingdings" pitchFamily="2" charset="2"/>
              <a:buChar char="v"/>
            </a:pPr>
            <a:r>
              <a:rPr lang="es-MX" i="1" dirty="0"/>
              <a:t>Reflexiòn frente a los roles y estereotipos de género que operan respecto de la población. </a:t>
            </a:r>
          </a:p>
          <a:p>
            <a:pPr marL="285750" lvl="0" indent="-285750" algn="just">
              <a:buFont typeface="Wingdings" pitchFamily="2" charset="2"/>
              <a:buChar char="v"/>
            </a:pPr>
            <a:r>
              <a:rPr lang="es-MX" i="1" dirty="0"/>
              <a:t>Prevención y atención de situaciones de discriminación y violencias basadas en el sexo, genero, orientación sexual. </a:t>
            </a:r>
          </a:p>
          <a:p>
            <a:pPr marL="285750" lvl="0" indent="-285750" algn="just">
              <a:buFont typeface="Wingdings" pitchFamily="2" charset="2"/>
              <a:buChar char="v"/>
            </a:pPr>
            <a:r>
              <a:rPr lang="es-MX" i="1" dirty="0"/>
              <a:t>No recaer en el modelo tutelar: restricción injustificada de derechos sexuales y reproductivos. </a:t>
            </a:r>
          </a:p>
          <a:p>
            <a:pPr marL="285750" lvl="0" indent="-285750" algn="just">
              <a:buFont typeface="Wingdings" pitchFamily="2" charset="2"/>
              <a:buChar char="v"/>
            </a:pPr>
            <a:r>
              <a:rPr lang="es-MX" i="1" dirty="0"/>
              <a:t>Maternidades y paternidades dentro del SRPA. </a:t>
            </a:r>
          </a:p>
          <a:p>
            <a:pPr marL="285750" lvl="0" indent="-285750" algn="just">
              <a:buFont typeface="Wingdings" pitchFamily="2" charset="2"/>
              <a:buChar char="v"/>
            </a:pPr>
            <a:r>
              <a:rPr lang="es-MX" i="1" dirty="0"/>
              <a:t>Cualificación de Lineamientos técnicos y herramientas de política pùblica</a:t>
            </a:r>
          </a:p>
          <a:p>
            <a:pPr marL="285750" lvl="0" indent="-285750" algn="just">
              <a:buFont typeface="Wingdings" pitchFamily="2" charset="2"/>
              <a:buChar char="v"/>
            </a:pPr>
            <a:r>
              <a:rPr lang="es-MX" i="1" dirty="0"/>
              <a:t>Invisibilización de las mujeres y personas con identidades de género/ orientaciones sexuales diversas en la ejecución de las sanciones. </a:t>
            </a:r>
          </a:p>
          <a:p>
            <a:pPr marL="285750" lvl="0" indent="-285750" algn="just">
              <a:buFont typeface="Wingdings" pitchFamily="2" charset="2"/>
              <a:buChar char="v"/>
            </a:pPr>
            <a:endParaRPr lang="es-MX" i="1" dirty="0"/>
          </a:p>
          <a:p>
            <a:pPr marL="285750" lvl="0" indent="-285750" algn="just">
              <a:buFont typeface="Wingdings" pitchFamily="2" charset="2"/>
              <a:buChar char="v"/>
            </a:pPr>
            <a:endParaRPr lang="es-MX" sz="2400" i="1" dirty="0"/>
          </a:p>
        </p:txBody>
      </p:sp>
    </p:spTree>
    <p:extLst>
      <p:ext uri="{BB962C8B-B14F-4D97-AF65-F5344CB8AC3E}">
        <p14:creationId xmlns:p14="http://schemas.microsoft.com/office/powerpoint/2010/main" val="14289790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5BF2096C86EAF4BBE55B95DFF2D8042" ma:contentTypeVersion="14" ma:contentTypeDescription="Crear nuevo documento." ma:contentTypeScope="" ma:versionID="be926c5cb95cc598486309f5c06cb27c">
  <xsd:schema xmlns:xsd="http://www.w3.org/2001/XMLSchema" xmlns:xs="http://www.w3.org/2001/XMLSchema" xmlns:p="http://schemas.microsoft.com/office/2006/metadata/properties" xmlns:ns3="59edfe69-25f3-406a-8722-9909e48b850c" xmlns:ns4="bff3a318-bf4f-4abd-a863-9ac22dec50ba" targetNamespace="http://schemas.microsoft.com/office/2006/metadata/properties" ma:root="true" ma:fieldsID="c3a3c30d52ffb117d7e83636eeb7212e" ns3:_="" ns4:_="">
    <xsd:import namespace="59edfe69-25f3-406a-8722-9909e48b850c"/>
    <xsd:import namespace="bff3a318-bf4f-4abd-a863-9ac22dec50b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edfe69-25f3-406a-8722-9909e48b850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f3a318-bf4f-4abd-a863-9ac22dec50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E55F6E3-6D9D-43DC-B8BD-226F4A24D6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7ECCD0-D2B0-4C05-918C-E53BEFD6C6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edfe69-25f3-406a-8722-9909e48b850c"/>
    <ds:schemaRef ds:uri="bff3a318-bf4f-4abd-a863-9ac22dec50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B10AE8E-F85C-4363-ADC4-1B98F21F0B88}">
  <ds:schemaRefs>
    <ds:schemaRef ds:uri="bff3a318-bf4f-4abd-a863-9ac22dec50ba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59edfe69-25f3-406a-8722-9909e48b850c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34214</TotalTime>
  <Words>505</Words>
  <Application>Microsoft Office PowerPoint</Application>
  <PresentationFormat>Panorámica</PresentationFormat>
  <Paragraphs>99</Paragraphs>
  <Slides>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9" baseType="lpstr">
      <vt:lpstr>ＭＳ Ｐゴシック</vt:lpstr>
      <vt:lpstr>Arial</vt:lpstr>
      <vt:lpstr>Asap Bold</vt:lpstr>
      <vt:lpstr>Calibri</vt:lpstr>
      <vt:lpstr>Calibri Light</vt:lpstr>
      <vt:lpstr>Constantia</vt:lpstr>
      <vt:lpstr>GeosansLight</vt:lpstr>
      <vt:lpstr>Wingdings</vt:lpstr>
      <vt:lpstr>Tema de Office</vt:lpstr>
      <vt:lpstr>1_Tema de Office</vt:lpstr>
      <vt:lpstr>Presentación de PowerPoint</vt:lpstr>
      <vt:lpstr>¿ Qué NO es el enfoque de género y de diversidad sexual?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Acrónimo LGBTIQ +</vt:lpstr>
      <vt:lpstr>Reflexiones Enfoque de Género /diversidad sexual en el SRPA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INSTALACIÓN MESA REGIONAL CÚCUTA</dc:title>
  <dc:creator>Jaime Andres Segura</dc:creator>
  <cp:lastModifiedBy>Francy Elena Montoya Arce</cp:lastModifiedBy>
  <cp:revision>183</cp:revision>
  <dcterms:created xsi:type="dcterms:W3CDTF">2014-04-21T20:41:59Z</dcterms:created>
  <dcterms:modified xsi:type="dcterms:W3CDTF">2022-11-01T20:28:38Z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TC032134699991</vt:lpwstr>
  </property>
  <property fmtid="{D5CDD505-2E9C-101B-9397-08002B2CF9AE}" pid="3" name="ContentTypeId">
    <vt:lpwstr>0x01010045BF2096C86EAF4BBE55B95DFF2D8042</vt:lpwstr>
  </property>
</Properties>
</file>