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76" r:id="rId3"/>
    <p:sldId id="277" r:id="rId4"/>
    <p:sldId id="278" r:id="rId5"/>
    <p:sldId id="275" r:id="rId6"/>
    <p:sldId id="257" r:id="rId7"/>
    <p:sldId id="258" r:id="rId8"/>
    <p:sldId id="259" r:id="rId9"/>
    <p:sldId id="260" r:id="rId10"/>
    <p:sldId id="261" r:id="rId11"/>
    <p:sldId id="262" r:id="rId12"/>
    <p:sldId id="263" r:id="rId13"/>
    <p:sldId id="279" r:id="rId14"/>
    <p:sldId id="291" r:id="rId15"/>
    <p:sldId id="283" r:id="rId16"/>
    <p:sldId id="284" r:id="rId17"/>
    <p:sldId id="285" r:id="rId18"/>
    <p:sldId id="286" r:id="rId19"/>
    <p:sldId id="287" r:id="rId20"/>
    <p:sldId id="288" r:id="rId21"/>
    <p:sldId id="289" r:id="rId22"/>
    <p:sldId id="280" r:id="rId23"/>
    <p:sldId id="281" r:id="rId24"/>
    <p:sldId id="282" r:id="rId25"/>
    <p:sldId id="264" r:id="rId26"/>
    <p:sldId id="266" r:id="rId27"/>
    <p:sldId id="269" r:id="rId28"/>
    <p:sldId id="270" r:id="rId29"/>
    <p:sldId id="271" r:id="rId30"/>
    <p:sldId id="274" r:id="rId31"/>
  </p:sldIdLst>
  <p:sldSz cx="18288000" cy="10287000"/>
  <p:notesSz cx="18288000" cy="10287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0" d="100"/>
          <a:sy n="70" d="100"/>
        </p:scale>
        <p:origin x="774" y="8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s Mauricio Gil Castano" userId="f4da0958-34c7-4c9c-ad56-cc102b50fcfb" providerId="ADAL" clId="{2ABACC3C-EB5D-46D2-8AE6-6AD68ACA8466}"/>
    <pc:docChg chg="modSld">
      <pc:chgData name="Andres Mauricio Gil Castano" userId="f4da0958-34c7-4c9c-ad56-cc102b50fcfb" providerId="ADAL" clId="{2ABACC3C-EB5D-46D2-8AE6-6AD68ACA8466}" dt="2025-10-17T13:24:16.282" v="0" actId="20577"/>
      <pc:docMkLst>
        <pc:docMk/>
      </pc:docMkLst>
      <pc:sldChg chg="modSp mod">
        <pc:chgData name="Andres Mauricio Gil Castano" userId="f4da0958-34c7-4c9c-ad56-cc102b50fcfb" providerId="ADAL" clId="{2ABACC3C-EB5D-46D2-8AE6-6AD68ACA8466}" dt="2025-10-17T13:24:16.282" v="0" actId="20577"/>
        <pc:sldMkLst>
          <pc:docMk/>
          <pc:sldMk cId="0" sldId="271"/>
        </pc:sldMkLst>
        <pc:spChg chg="mod">
          <ac:chgData name="Andres Mauricio Gil Castano" userId="f4da0958-34c7-4c9c-ad56-cc102b50fcfb" providerId="ADAL" clId="{2ABACC3C-EB5D-46D2-8AE6-6AD68ACA8466}" dt="2025-10-17T13:24:16.282" v="0" actId="20577"/>
          <ac:spMkLst>
            <pc:docMk/>
            <pc:sldMk cId="0" sldId="271"/>
            <ac:spMk id="6" creationId="{00000000-0000-0000-0000-000000000000}"/>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wrap="square" lIns="0" tIns="0" rIns="0" bIns="0">
            <a:spAutoFit/>
          </a:bodyPr>
          <a:lstStyle>
            <a:lvl1pPr>
              <a:defRPr sz="6850" b="0" i="0">
                <a:solidFill>
                  <a:schemeClr val="bg1"/>
                </a:solidFill>
                <a:latin typeface="Trebuchet MS"/>
                <a:cs typeface="Trebuchet MS"/>
              </a:defRPr>
            </a:lvl1pPr>
          </a:lstStyle>
          <a:p>
            <a:endParaRPr/>
          </a:p>
        </p:txBody>
      </p:sp>
      <p:sp>
        <p:nvSpPr>
          <p:cNvPr id="3" name="Holder 3"/>
          <p:cNvSpPr>
            <a:spLocks noGrp="1"/>
          </p:cNvSpPr>
          <p:nvPr>
            <p:ph type="subTitle" idx="4"/>
          </p:nvPr>
        </p:nvSpPr>
        <p:spPr>
          <a:xfrm>
            <a:off x="2743200" y="5760720"/>
            <a:ext cx="12801600" cy="2571750"/>
          </a:xfrm>
          <a:prstGeom prst="rect">
            <a:avLst/>
          </a:prstGeom>
        </p:spPr>
        <p:txBody>
          <a:bodyPr wrap="square" lIns="0" tIns="0" rIns="0" bIns="0">
            <a:spAutoFit/>
          </a:bodyPr>
          <a:lstStyle>
            <a:lvl1pPr>
              <a:defRPr sz="1800" b="0" i="0">
                <a:solidFill>
                  <a:srgbClr val="F1F4F5"/>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850" b="0" i="0">
                <a:solidFill>
                  <a:schemeClr val="bg1"/>
                </a:solidFill>
                <a:latin typeface="Trebuchet MS"/>
                <a:cs typeface="Trebuchet MS"/>
              </a:defRPr>
            </a:lvl1pPr>
          </a:lstStyle>
          <a:p>
            <a:endParaRPr/>
          </a:p>
        </p:txBody>
      </p:sp>
      <p:sp>
        <p:nvSpPr>
          <p:cNvPr id="3" name="Holder 3"/>
          <p:cNvSpPr>
            <a:spLocks noGrp="1"/>
          </p:cNvSpPr>
          <p:nvPr>
            <p:ph type="body" idx="1"/>
          </p:nvPr>
        </p:nvSpPr>
        <p:spPr/>
        <p:txBody>
          <a:bodyPr lIns="0" tIns="0" rIns="0" bIns="0"/>
          <a:lstStyle>
            <a:lvl1pPr>
              <a:defRPr sz="1800" b="0" i="0">
                <a:solidFill>
                  <a:srgbClr val="F1F4F5"/>
                </a:solidFill>
                <a:latin typeface="Arial MT"/>
                <a:cs typeface="Arial MT"/>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reserve="1">
  <p:cSld name="Two Content">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0"/>
            <a:ext cx="18288000" cy="9229725"/>
          </a:xfrm>
          <a:custGeom>
            <a:avLst/>
            <a:gdLst/>
            <a:ahLst/>
            <a:cxnLst/>
            <a:rect l="l" t="t" r="r" b="b"/>
            <a:pathLst>
              <a:path w="18288000" h="9229725">
                <a:moveTo>
                  <a:pt x="0" y="9229709"/>
                </a:moveTo>
                <a:lnTo>
                  <a:pt x="18288000" y="9229709"/>
                </a:lnTo>
                <a:lnTo>
                  <a:pt x="18288000" y="0"/>
                </a:lnTo>
                <a:lnTo>
                  <a:pt x="0" y="0"/>
                </a:lnTo>
                <a:lnTo>
                  <a:pt x="0" y="9229709"/>
                </a:lnTo>
                <a:close/>
              </a:path>
            </a:pathLst>
          </a:custGeom>
          <a:solidFill>
            <a:srgbClr val="67816A"/>
          </a:solidFill>
        </p:spPr>
        <p:txBody>
          <a:bodyPr wrap="square" lIns="0" tIns="0" rIns="0" bIns="0" rtlCol="0"/>
          <a:lstStyle/>
          <a:p>
            <a:endParaRPr/>
          </a:p>
        </p:txBody>
      </p:sp>
      <p:sp>
        <p:nvSpPr>
          <p:cNvPr id="17" name="bg object 17"/>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94AA94"/>
          </a:solidFill>
        </p:spPr>
        <p:txBody>
          <a:bodyPr wrap="square" lIns="0" tIns="0" rIns="0" bIns="0" rtlCol="0"/>
          <a:lstStyle/>
          <a:p>
            <a:endParaRPr/>
          </a:p>
        </p:txBody>
      </p:sp>
      <p:sp>
        <p:nvSpPr>
          <p:cNvPr id="18" name="bg object 18"/>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sp>
        <p:nvSpPr>
          <p:cNvPr id="2" name="Holder 2"/>
          <p:cNvSpPr>
            <a:spLocks noGrp="1"/>
          </p:cNvSpPr>
          <p:nvPr>
            <p:ph type="title"/>
          </p:nvPr>
        </p:nvSpPr>
        <p:spPr/>
        <p:txBody>
          <a:bodyPr lIns="0" tIns="0" rIns="0" bIns="0"/>
          <a:lstStyle>
            <a:lvl1pPr>
              <a:defRPr sz="6850" b="0" i="0">
                <a:solidFill>
                  <a:schemeClr val="bg1"/>
                </a:solidFill>
                <a:latin typeface="Trebuchet MS"/>
                <a:cs typeface="Trebuchet MS"/>
              </a:defRPr>
            </a:lvl1pPr>
          </a:lstStyle>
          <a:p>
            <a:endParaRPr/>
          </a:p>
        </p:txBody>
      </p:sp>
      <p:sp>
        <p:nvSpPr>
          <p:cNvPr id="3" name="Holder 3"/>
          <p:cNvSpPr>
            <a:spLocks noGrp="1"/>
          </p:cNvSpPr>
          <p:nvPr>
            <p:ph sz="half" idx="2"/>
          </p:nvPr>
        </p:nvSpPr>
        <p:spPr>
          <a:xfrm>
            <a:off x="914400" y="2366010"/>
            <a:ext cx="7955280" cy="678942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9418320" y="2366010"/>
            <a:ext cx="7955280" cy="678942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6850" b="0" i="0">
                <a:solidFill>
                  <a:schemeClr val="bg1"/>
                </a:solidFill>
                <a:latin typeface="Trebuchet MS"/>
                <a:cs typeface="Trebuchet MS"/>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bg>
      <p:bgPr>
        <a:solidFill>
          <a:schemeClr val="bg1"/>
        </a:solidFill>
        <a:effectLst/>
      </p:bgPr>
    </p:bg>
    <p:spTree>
      <p:nvGrpSpPr>
        <p:cNvPr id="1" name=""/>
        <p:cNvGrpSpPr/>
        <p:nvPr/>
      </p:nvGrpSpPr>
      <p:grpSpPr>
        <a:xfrm>
          <a:off x="0" y="0"/>
          <a:ext cx="0" cy="0"/>
          <a:chOff x="0" y="0"/>
          <a:chExt cx="0" cy="0"/>
        </a:xfrm>
      </p:grpSpPr>
      <p:pic>
        <p:nvPicPr>
          <p:cNvPr id="16" name="bg object 16"/>
          <p:cNvPicPr/>
          <p:nvPr/>
        </p:nvPicPr>
        <p:blipFill>
          <a:blip r:embed="rId2" cstate="print"/>
          <a:stretch>
            <a:fillRect/>
          </a:stretch>
        </p:blipFill>
        <p:spPr>
          <a:xfrm>
            <a:off x="0" y="0"/>
            <a:ext cx="18288000" cy="10286999"/>
          </a:xfrm>
          <a:prstGeom prst="rect">
            <a:avLst/>
          </a:prstGeom>
        </p:spPr>
      </p:pic>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‹Nº›</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2674526" y="1363061"/>
            <a:ext cx="12772390" cy="2922904"/>
          </a:xfrm>
          <a:prstGeom prst="rect">
            <a:avLst/>
          </a:prstGeom>
        </p:spPr>
        <p:txBody>
          <a:bodyPr wrap="square" lIns="0" tIns="0" rIns="0" bIns="0">
            <a:spAutoFit/>
          </a:bodyPr>
          <a:lstStyle>
            <a:lvl1pPr>
              <a:defRPr sz="6850" b="0" i="0">
                <a:solidFill>
                  <a:schemeClr val="bg1"/>
                </a:solidFill>
                <a:latin typeface="Trebuchet MS"/>
                <a:cs typeface="Trebuchet MS"/>
              </a:defRPr>
            </a:lvl1pPr>
          </a:lstStyle>
          <a:p>
            <a:endParaRPr/>
          </a:p>
        </p:txBody>
      </p:sp>
      <p:sp>
        <p:nvSpPr>
          <p:cNvPr id="3" name="Holder 3"/>
          <p:cNvSpPr>
            <a:spLocks noGrp="1"/>
          </p:cNvSpPr>
          <p:nvPr>
            <p:ph type="body" idx="1"/>
          </p:nvPr>
        </p:nvSpPr>
        <p:spPr>
          <a:xfrm>
            <a:off x="6866118" y="3338941"/>
            <a:ext cx="10854055" cy="2322829"/>
          </a:xfrm>
          <a:prstGeom prst="rect">
            <a:avLst/>
          </a:prstGeom>
        </p:spPr>
        <p:txBody>
          <a:bodyPr wrap="square" lIns="0" tIns="0" rIns="0" bIns="0">
            <a:spAutoFit/>
          </a:bodyPr>
          <a:lstStyle>
            <a:lvl1pPr>
              <a:defRPr sz="1800" b="0" i="0">
                <a:solidFill>
                  <a:srgbClr val="F1F4F5"/>
                </a:solidFill>
                <a:latin typeface="Arial MT"/>
                <a:cs typeface="Arial MT"/>
              </a:defRPr>
            </a:lvl1pPr>
          </a:lstStyle>
          <a:p>
            <a:endParaRPr/>
          </a:p>
        </p:txBody>
      </p:sp>
      <p:sp>
        <p:nvSpPr>
          <p:cNvPr id="4" name="Holder 4"/>
          <p:cNvSpPr>
            <a:spLocks noGrp="1"/>
          </p:cNvSpPr>
          <p:nvPr>
            <p:ph type="ftr" sz="quarter" idx="5"/>
          </p:nvPr>
        </p:nvSpPr>
        <p:spPr>
          <a:xfrm>
            <a:off x="6217920" y="9566910"/>
            <a:ext cx="5852160" cy="51435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914400" y="9566910"/>
            <a:ext cx="4206240" cy="51435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10/17/2025</a:t>
            </a:fld>
            <a:endParaRPr lang="en-US"/>
          </a:p>
        </p:txBody>
      </p:sp>
      <p:sp>
        <p:nvSpPr>
          <p:cNvPr id="6" name="Holder 6"/>
          <p:cNvSpPr>
            <a:spLocks noGrp="1"/>
          </p:cNvSpPr>
          <p:nvPr>
            <p:ph type="sldNum" sz="quarter" idx="7"/>
          </p:nvPr>
        </p:nvSpPr>
        <p:spPr>
          <a:xfrm>
            <a:off x="13167361" y="9566910"/>
            <a:ext cx="4206240" cy="51435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‹Nº›</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5" Type="http://schemas.openxmlformats.org/officeDocument/2006/relationships/image" Target="../media/image18.png"/><Relationship Id="rId4" Type="http://schemas.openxmlformats.org/officeDocument/2006/relationships/image" Target="../media/image17.png"/></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6" Type="http://schemas.openxmlformats.org/officeDocument/2006/relationships/image" Target="../media/image24.png"/><Relationship Id="rId5" Type="http://schemas.openxmlformats.org/officeDocument/2006/relationships/hyperlink" Target="http://www.lexbasecolombia.net.sibulgem.unilibre.edu.co/lexbase/normas/leyes/2004/L0906de2004.htm" TargetMode="External"/><Relationship Id="rId4" Type="http://schemas.openxmlformats.org/officeDocument/2006/relationships/image" Target="../media/image23.png"/></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14.png"/><Relationship Id="rId2" Type="http://schemas.openxmlformats.org/officeDocument/2006/relationships/image" Target="../media/image1.jp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hyperlink" Target="http://www.lexbasecolombia.net.sibulgem.unilibre.edu.co/lexbase/normas/leyes/2011/L1453de2011.htm"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133657"/>
            <a:ext cx="18288000" cy="9229725"/>
            <a:chOff x="0" y="0"/>
            <a:chExt cx="18288000" cy="9229725"/>
          </a:xfrm>
        </p:grpSpPr>
        <p:sp>
          <p:nvSpPr>
            <p:cNvPr id="3" name="object 3"/>
            <p:cNvSpPr/>
            <p:nvPr/>
          </p:nvSpPr>
          <p:spPr>
            <a:xfrm>
              <a:off x="0" y="0"/>
              <a:ext cx="18288000" cy="9229725"/>
            </a:xfrm>
            <a:custGeom>
              <a:avLst/>
              <a:gdLst/>
              <a:ahLst/>
              <a:cxnLst/>
              <a:rect l="l" t="t" r="r" b="b"/>
              <a:pathLst>
                <a:path w="18288000" h="9229725">
                  <a:moveTo>
                    <a:pt x="0" y="9229709"/>
                  </a:moveTo>
                  <a:lnTo>
                    <a:pt x="18288000" y="9229709"/>
                  </a:lnTo>
                  <a:lnTo>
                    <a:pt x="18288000" y="0"/>
                  </a:lnTo>
                  <a:lnTo>
                    <a:pt x="0" y="0"/>
                  </a:lnTo>
                  <a:lnTo>
                    <a:pt x="0" y="9229709"/>
                  </a:lnTo>
                  <a:close/>
                </a:path>
              </a:pathLst>
            </a:custGeom>
            <a:solidFill>
              <a:srgbClr val="67816A"/>
            </a:solidFill>
          </p:spPr>
          <p:txBody>
            <a:bodyPr wrap="square" lIns="0" tIns="0" rIns="0" bIns="0" rtlCol="0"/>
            <a:lstStyle/>
            <a:p>
              <a:endParaRPr/>
            </a:p>
          </p:txBody>
        </p:sp>
        <p:pic>
          <p:nvPicPr>
            <p:cNvPr id="4" name="object 4"/>
            <p:cNvPicPr/>
            <p:nvPr/>
          </p:nvPicPr>
          <p:blipFill>
            <a:blip r:embed="rId2" cstate="print"/>
            <a:stretch>
              <a:fillRect/>
            </a:stretch>
          </p:blipFill>
          <p:spPr>
            <a:xfrm>
              <a:off x="13010345" y="0"/>
              <a:ext cx="5277653" cy="5671199"/>
            </a:xfrm>
            <a:prstGeom prst="rect">
              <a:avLst/>
            </a:prstGeom>
          </p:spPr>
        </p:pic>
      </p:grpSp>
      <p:sp>
        <p:nvSpPr>
          <p:cNvPr id="5" name="object 5"/>
          <p:cNvSpPr txBox="1">
            <a:spLocks noGrp="1"/>
          </p:cNvSpPr>
          <p:nvPr>
            <p:ph type="title"/>
          </p:nvPr>
        </p:nvSpPr>
        <p:spPr>
          <a:xfrm>
            <a:off x="0" y="2534524"/>
            <a:ext cx="17068800" cy="4239879"/>
          </a:xfrm>
          <a:prstGeom prst="rect">
            <a:avLst/>
          </a:prstGeom>
        </p:spPr>
        <p:txBody>
          <a:bodyPr vert="horz" wrap="square" lIns="0" tIns="280035" rIns="0" bIns="0" rtlCol="0">
            <a:spAutoFit/>
          </a:bodyPr>
          <a:lstStyle/>
          <a:p>
            <a:pPr marL="4253865" marR="5080" indent="-4241800">
              <a:lnSpc>
                <a:spcPct val="74800"/>
              </a:lnSpc>
              <a:spcBef>
                <a:spcPts val="2205"/>
              </a:spcBef>
            </a:pPr>
            <a:r>
              <a:rPr lang="es-ES" spc="555" dirty="0"/>
              <a:t> GENERALIDADES DEL</a:t>
            </a:r>
            <a:r>
              <a:rPr spc="555" dirty="0"/>
              <a:t> </a:t>
            </a:r>
            <a:r>
              <a:rPr spc="695" dirty="0"/>
              <a:t>SRPA</a:t>
            </a:r>
            <a:br>
              <a:rPr lang="es-ES" spc="695" dirty="0"/>
            </a:br>
            <a:br>
              <a:rPr lang="es-ES" spc="695" dirty="0"/>
            </a:br>
            <a:r>
              <a:rPr lang="es-ES" spc="695" dirty="0"/>
              <a:t>PRINCIPIOS </a:t>
            </a:r>
            <a:br>
              <a:rPr lang="es-ES" spc="695" dirty="0"/>
            </a:br>
            <a:br>
              <a:rPr lang="es-ES" spc="695" dirty="0"/>
            </a:br>
            <a:r>
              <a:rPr lang="es-ES" spc="695" dirty="0"/>
              <a:t>NORMATIVIDAD ESENCIAL</a:t>
            </a:r>
            <a:endParaRPr spc="695" dirty="0"/>
          </a:p>
        </p:txBody>
      </p:sp>
      <p:grpSp>
        <p:nvGrpSpPr>
          <p:cNvPr id="7" name="object 7"/>
          <p:cNvGrpSpPr/>
          <p:nvPr/>
        </p:nvGrpSpPr>
        <p:grpSpPr>
          <a:xfrm>
            <a:off x="0" y="9229709"/>
            <a:ext cx="18288000" cy="1057275"/>
            <a:chOff x="0" y="9229709"/>
            <a:chExt cx="18288000" cy="1057275"/>
          </a:xfrm>
        </p:grpSpPr>
        <p:sp>
          <p:nvSpPr>
            <p:cNvPr id="8" name="object 8"/>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94AA94"/>
            </a:solidFill>
          </p:spPr>
          <p:txBody>
            <a:bodyPr wrap="square" lIns="0" tIns="0" rIns="0" bIns="0" rtlCol="0"/>
            <a:lstStyle/>
            <a:p>
              <a:endParaRPr/>
            </a:p>
          </p:txBody>
        </p:sp>
        <p:sp>
          <p:nvSpPr>
            <p:cNvPr id="9" name="object 9"/>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10" name="object 10"/>
          <p:cNvSpPr txBox="1"/>
          <p:nvPr/>
        </p:nvSpPr>
        <p:spPr>
          <a:xfrm>
            <a:off x="10907366" y="9525565"/>
            <a:ext cx="6760209" cy="375920"/>
          </a:xfrm>
          <a:prstGeom prst="rect">
            <a:avLst/>
          </a:prstGeom>
        </p:spPr>
        <p:txBody>
          <a:bodyPr vert="horz" wrap="square" lIns="0" tIns="12700" rIns="0" bIns="0" rtlCol="0">
            <a:spAutoFit/>
          </a:bodyPr>
          <a:lstStyle/>
          <a:p>
            <a:pPr marL="12700">
              <a:lnSpc>
                <a:spcPct val="100000"/>
              </a:lnSpc>
              <a:spcBef>
                <a:spcPts val="100"/>
              </a:spcBef>
            </a:pPr>
            <a:r>
              <a:rPr sz="2300" spc="45" dirty="0">
                <a:solidFill>
                  <a:srgbClr val="FFFFFF"/>
                </a:solidFill>
                <a:latin typeface="Trebuchet MS"/>
                <a:cs typeface="Trebuchet MS"/>
              </a:rPr>
              <a:t>Presentado</a:t>
            </a:r>
            <a:r>
              <a:rPr sz="2300" spc="-110" dirty="0">
                <a:solidFill>
                  <a:srgbClr val="FFFFFF"/>
                </a:solidFill>
                <a:latin typeface="Trebuchet MS"/>
                <a:cs typeface="Trebuchet MS"/>
              </a:rPr>
              <a:t> </a:t>
            </a:r>
            <a:r>
              <a:rPr sz="2300" dirty="0">
                <a:solidFill>
                  <a:srgbClr val="FFFFFF"/>
                </a:solidFill>
                <a:latin typeface="Trebuchet MS"/>
                <a:cs typeface="Trebuchet MS"/>
              </a:rPr>
              <a:t>por</a:t>
            </a:r>
            <a:r>
              <a:rPr sz="2300" spc="-105" dirty="0">
                <a:solidFill>
                  <a:srgbClr val="FFFFFF"/>
                </a:solidFill>
                <a:latin typeface="Trebuchet MS"/>
                <a:cs typeface="Trebuchet MS"/>
              </a:rPr>
              <a:t> </a:t>
            </a:r>
            <a:r>
              <a:rPr sz="2300" spc="175" dirty="0">
                <a:solidFill>
                  <a:srgbClr val="FFFFFF"/>
                </a:solidFill>
                <a:latin typeface="Trebuchet MS"/>
                <a:cs typeface="Trebuchet MS"/>
              </a:rPr>
              <a:t>ANDRÉS</a:t>
            </a:r>
            <a:r>
              <a:rPr sz="2300" spc="-105" dirty="0">
                <a:solidFill>
                  <a:srgbClr val="FFFFFF"/>
                </a:solidFill>
                <a:latin typeface="Trebuchet MS"/>
                <a:cs typeface="Trebuchet MS"/>
              </a:rPr>
              <a:t> </a:t>
            </a:r>
            <a:r>
              <a:rPr sz="2300" spc="125" dirty="0">
                <a:solidFill>
                  <a:srgbClr val="FFFFFF"/>
                </a:solidFill>
                <a:latin typeface="Trebuchet MS"/>
                <a:cs typeface="Trebuchet MS"/>
              </a:rPr>
              <a:t>MAURICIO</a:t>
            </a:r>
            <a:r>
              <a:rPr sz="2300" spc="-105" dirty="0">
                <a:solidFill>
                  <a:srgbClr val="FFFFFF"/>
                </a:solidFill>
                <a:latin typeface="Trebuchet MS"/>
                <a:cs typeface="Trebuchet MS"/>
              </a:rPr>
              <a:t> </a:t>
            </a:r>
            <a:r>
              <a:rPr sz="2300" spc="50" dirty="0">
                <a:solidFill>
                  <a:srgbClr val="FFFFFF"/>
                </a:solidFill>
                <a:latin typeface="Trebuchet MS"/>
                <a:cs typeface="Trebuchet MS"/>
              </a:rPr>
              <a:t>GIL</a:t>
            </a:r>
            <a:r>
              <a:rPr sz="2300" spc="-105" dirty="0">
                <a:solidFill>
                  <a:srgbClr val="FFFFFF"/>
                </a:solidFill>
                <a:latin typeface="Trebuchet MS"/>
                <a:cs typeface="Trebuchet MS"/>
              </a:rPr>
              <a:t> </a:t>
            </a:r>
            <a:r>
              <a:rPr sz="2300" spc="175" dirty="0">
                <a:solidFill>
                  <a:srgbClr val="FFFFFF"/>
                </a:solidFill>
                <a:latin typeface="Trebuchet MS"/>
                <a:cs typeface="Trebuchet MS"/>
              </a:rPr>
              <a:t>CASTAÑO</a:t>
            </a:r>
            <a:endParaRPr sz="2300">
              <a:latin typeface="Trebuchet MS"/>
              <a:cs typeface="Trebuchet MS"/>
            </a:endParaRPr>
          </a:p>
        </p:txBody>
      </p:sp>
      <p:pic>
        <p:nvPicPr>
          <p:cNvPr id="11" name="object 11"/>
          <p:cNvPicPr/>
          <p:nvPr/>
        </p:nvPicPr>
        <p:blipFill>
          <a:blip r:embed="rId3" cstate="print"/>
          <a:stretch>
            <a:fillRect/>
          </a:stretch>
        </p:blipFill>
        <p:spPr>
          <a:xfrm>
            <a:off x="1028700" y="6726087"/>
            <a:ext cx="7121717" cy="356091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B9426F8-1AD0-CBA7-5ACB-AEB15E57ECEB}"/>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3629A62B-4D22-7B66-A0D8-9E3BE3388EA7}"/>
              </a:ext>
            </a:extLst>
          </p:cNvPr>
          <p:cNvGrpSpPr/>
          <p:nvPr/>
        </p:nvGrpSpPr>
        <p:grpSpPr>
          <a:xfrm>
            <a:off x="0" y="-133657"/>
            <a:ext cx="18288000" cy="9229725"/>
            <a:chOff x="0" y="0"/>
            <a:chExt cx="18288000" cy="9229725"/>
          </a:xfrm>
        </p:grpSpPr>
        <p:sp>
          <p:nvSpPr>
            <p:cNvPr id="3" name="object 3">
              <a:extLst>
                <a:ext uri="{FF2B5EF4-FFF2-40B4-BE49-F238E27FC236}">
                  <a16:creationId xmlns:a16="http://schemas.microsoft.com/office/drawing/2014/main" id="{62F8C0AE-EC9E-FC9F-6D60-11742911F8E9}"/>
                </a:ext>
              </a:extLst>
            </p:cNvPr>
            <p:cNvSpPr/>
            <p:nvPr/>
          </p:nvSpPr>
          <p:spPr>
            <a:xfrm>
              <a:off x="0" y="0"/>
              <a:ext cx="18288000" cy="9229725"/>
            </a:xfrm>
            <a:custGeom>
              <a:avLst/>
              <a:gdLst/>
              <a:ahLst/>
              <a:cxnLst/>
              <a:rect l="l" t="t" r="r" b="b"/>
              <a:pathLst>
                <a:path w="18288000" h="9229725">
                  <a:moveTo>
                    <a:pt x="0" y="9229709"/>
                  </a:moveTo>
                  <a:lnTo>
                    <a:pt x="18288000" y="9229709"/>
                  </a:lnTo>
                  <a:lnTo>
                    <a:pt x="18288000" y="0"/>
                  </a:lnTo>
                  <a:lnTo>
                    <a:pt x="0" y="0"/>
                  </a:lnTo>
                  <a:lnTo>
                    <a:pt x="0" y="9229709"/>
                  </a:lnTo>
                  <a:close/>
                </a:path>
              </a:pathLst>
            </a:custGeom>
            <a:solidFill>
              <a:srgbClr val="67816A"/>
            </a:solidFill>
          </p:spPr>
          <p:txBody>
            <a:bodyPr wrap="square" lIns="0" tIns="0" rIns="0" bIns="0" rtlCol="0"/>
            <a:lstStyle/>
            <a:p>
              <a:endParaRPr/>
            </a:p>
          </p:txBody>
        </p:sp>
        <p:pic>
          <p:nvPicPr>
            <p:cNvPr id="4" name="object 4">
              <a:extLst>
                <a:ext uri="{FF2B5EF4-FFF2-40B4-BE49-F238E27FC236}">
                  <a16:creationId xmlns:a16="http://schemas.microsoft.com/office/drawing/2014/main" id="{3B2FC010-64E6-D566-0AF9-822324E1745A}"/>
                </a:ext>
              </a:extLst>
            </p:cNvPr>
            <p:cNvPicPr/>
            <p:nvPr/>
          </p:nvPicPr>
          <p:blipFill>
            <a:blip r:embed="rId2" cstate="print"/>
            <a:stretch>
              <a:fillRect/>
            </a:stretch>
          </p:blipFill>
          <p:spPr>
            <a:xfrm>
              <a:off x="13010345" y="0"/>
              <a:ext cx="5277653" cy="5671199"/>
            </a:xfrm>
            <a:prstGeom prst="rect">
              <a:avLst/>
            </a:prstGeom>
          </p:spPr>
        </p:pic>
      </p:grpSp>
      <p:sp>
        <p:nvSpPr>
          <p:cNvPr id="5" name="object 5">
            <a:extLst>
              <a:ext uri="{FF2B5EF4-FFF2-40B4-BE49-F238E27FC236}">
                <a16:creationId xmlns:a16="http://schemas.microsoft.com/office/drawing/2014/main" id="{8927A3E6-83C9-0388-F40E-0CC5BDC4C27F}"/>
              </a:ext>
            </a:extLst>
          </p:cNvPr>
          <p:cNvSpPr txBox="1">
            <a:spLocks noGrp="1"/>
          </p:cNvSpPr>
          <p:nvPr>
            <p:ph type="title"/>
          </p:nvPr>
        </p:nvSpPr>
        <p:spPr>
          <a:xfrm>
            <a:off x="0" y="2534524"/>
            <a:ext cx="17068800" cy="1077474"/>
          </a:xfrm>
          <a:prstGeom prst="rect">
            <a:avLst/>
          </a:prstGeom>
        </p:spPr>
        <p:txBody>
          <a:bodyPr vert="horz" wrap="square" lIns="0" tIns="280035" rIns="0" bIns="0" rtlCol="0">
            <a:spAutoFit/>
          </a:bodyPr>
          <a:lstStyle/>
          <a:p>
            <a:pPr marL="4253865" marR="5080" indent="-4241800">
              <a:lnSpc>
                <a:spcPct val="74800"/>
              </a:lnSpc>
              <a:spcBef>
                <a:spcPts val="2205"/>
              </a:spcBef>
            </a:pPr>
            <a:r>
              <a:rPr lang="es-ES" spc="555" dirty="0"/>
              <a:t> </a:t>
            </a:r>
            <a:endParaRPr spc="695" dirty="0"/>
          </a:p>
        </p:txBody>
      </p:sp>
      <p:grpSp>
        <p:nvGrpSpPr>
          <p:cNvPr id="7" name="object 7">
            <a:extLst>
              <a:ext uri="{FF2B5EF4-FFF2-40B4-BE49-F238E27FC236}">
                <a16:creationId xmlns:a16="http://schemas.microsoft.com/office/drawing/2014/main" id="{64CDECA7-391C-4691-AF0D-BC21C5BF6764}"/>
              </a:ext>
            </a:extLst>
          </p:cNvPr>
          <p:cNvGrpSpPr/>
          <p:nvPr/>
        </p:nvGrpSpPr>
        <p:grpSpPr>
          <a:xfrm>
            <a:off x="0" y="9229709"/>
            <a:ext cx="18288000" cy="1057275"/>
            <a:chOff x="0" y="9229709"/>
            <a:chExt cx="18288000" cy="1057275"/>
          </a:xfrm>
        </p:grpSpPr>
        <p:sp>
          <p:nvSpPr>
            <p:cNvPr id="8" name="object 8">
              <a:extLst>
                <a:ext uri="{FF2B5EF4-FFF2-40B4-BE49-F238E27FC236}">
                  <a16:creationId xmlns:a16="http://schemas.microsoft.com/office/drawing/2014/main" id="{3F475578-AFEE-D74E-308E-86874826882B}"/>
                </a:ext>
              </a:extLst>
            </p:cNvPr>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94AA94"/>
            </a:solidFill>
          </p:spPr>
          <p:txBody>
            <a:bodyPr wrap="square" lIns="0" tIns="0" rIns="0" bIns="0" rtlCol="0"/>
            <a:lstStyle/>
            <a:p>
              <a:endParaRPr/>
            </a:p>
          </p:txBody>
        </p:sp>
        <p:sp>
          <p:nvSpPr>
            <p:cNvPr id="9" name="object 9">
              <a:extLst>
                <a:ext uri="{FF2B5EF4-FFF2-40B4-BE49-F238E27FC236}">
                  <a16:creationId xmlns:a16="http://schemas.microsoft.com/office/drawing/2014/main" id="{C4A9B23E-0170-B457-6CD8-337498B20E3B}"/>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10" name="object 10">
            <a:extLst>
              <a:ext uri="{FF2B5EF4-FFF2-40B4-BE49-F238E27FC236}">
                <a16:creationId xmlns:a16="http://schemas.microsoft.com/office/drawing/2014/main" id="{B33FEA72-BABF-A8D3-6032-6D7BB66AD0C3}"/>
              </a:ext>
            </a:extLst>
          </p:cNvPr>
          <p:cNvSpPr txBox="1"/>
          <p:nvPr/>
        </p:nvSpPr>
        <p:spPr>
          <a:xfrm>
            <a:off x="10907366" y="9525565"/>
            <a:ext cx="6760209" cy="375920"/>
          </a:xfrm>
          <a:prstGeom prst="rect">
            <a:avLst/>
          </a:prstGeom>
        </p:spPr>
        <p:txBody>
          <a:bodyPr vert="horz" wrap="square" lIns="0" tIns="12700" rIns="0" bIns="0" rtlCol="0">
            <a:spAutoFit/>
          </a:bodyPr>
          <a:lstStyle/>
          <a:p>
            <a:pPr marL="12700">
              <a:lnSpc>
                <a:spcPct val="100000"/>
              </a:lnSpc>
              <a:spcBef>
                <a:spcPts val="100"/>
              </a:spcBef>
            </a:pPr>
            <a:r>
              <a:rPr sz="2300" spc="45" dirty="0">
                <a:solidFill>
                  <a:srgbClr val="FFFFFF"/>
                </a:solidFill>
                <a:latin typeface="Trebuchet MS"/>
                <a:cs typeface="Trebuchet MS"/>
              </a:rPr>
              <a:t>Presentado</a:t>
            </a:r>
            <a:r>
              <a:rPr sz="2300" spc="-110" dirty="0">
                <a:solidFill>
                  <a:srgbClr val="FFFFFF"/>
                </a:solidFill>
                <a:latin typeface="Trebuchet MS"/>
                <a:cs typeface="Trebuchet MS"/>
              </a:rPr>
              <a:t> </a:t>
            </a:r>
            <a:r>
              <a:rPr sz="2300" dirty="0">
                <a:solidFill>
                  <a:srgbClr val="FFFFFF"/>
                </a:solidFill>
                <a:latin typeface="Trebuchet MS"/>
                <a:cs typeface="Trebuchet MS"/>
              </a:rPr>
              <a:t>por</a:t>
            </a:r>
            <a:r>
              <a:rPr sz="2300" spc="-105" dirty="0">
                <a:solidFill>
                  <a:srgbClr val="FFFFFF"/>
                </a:solidFill>
                <a:latin typeface="Trebuchet MS"/>
                <a:cs typeface="Trebuchet MS"/>
              </a:rPr>
              <a:t> </a:t>
            </a:r>
            <a:r>
              <a:rPr sz="2300" spc="175" dirty="0">
                <a:solidFill>
                  <a:srgbClr val="FFFFFF"/>
                </a:solidFill>
                <a:latin typeface="Trebuchet MS"/>
                <a:cs typeface="Trebuchet MS"/>
              </a:rPr>
              <a:t>ANDRÉS</a:t>
            </a:r>
            <a:r>
              <a:rPr sz="2300" spc="-105" dirty="0">
                <a:solidFill>
                  <a:srgbClr val="FFFFFF"/>
                </a:solidFill>
                <a:latin typeface="Trebuchet MS"/>
                <a:cs typeface="Trebuchet MS"/>
              </a:rPr>
              <a:t> </a:t>
            </a:r>
            <a:r>
              <a:rPr sz="2300" spc="125" dirty="0">
                <a:solidFill>
                  <a:srgbClr val="FFFFFF"/>
                </a:solidFill>
                <a:latin typeface="Trebuchet MS"/>
                <a:cs typeface="Trebuchet MS"/>
              </a:rPr>
              <a:t>MAURICIO</a:t>
            </a:r>
            <a:r>
              <a:rPr sz="2300" spc="-105" dirty="0">
                <a:solidFill>
                  <a:srgbClr val="FFFFFF"/>
                </a:solidFill>
                <a:latin typeface="Trebuchet MS"/>
                <a:cs typeface="Trebuchet MS"/>
              </a:rPr>
              <a:t> </a:t>
            </a:r>
            <a:r>
              <a:rPr sz="2300" spc="50" dirty="0">
                <a:solidFill>
                  <a:srgbClr val="FFFFFF"/>
                </a:solidFill>
                <a:latin typeface="Trebuchet MS"/>
                <a:cs typeface="Trebuchet MS"/>
              </a:rPr>
              <a:t>GIL</a:t>
            </a:r>
            <a:r>
              <a:rPr sz="2300" spc="-105" dirty="0">
                <a:solidFill>
                  <a:srgbClr val="FFFFFF"/>
                </a:solidFill>
                <a:latin typeface="Trebuchet MS"/>
                <a:cs typeface="Trebuchet MS"/>
              </a:rPr>
              <a:t> </a:t>
            </a:r>
            <a:r>
              <a:rPr sz="2300" spc="175" dirty="0">
                <a:solidFill>
                  <a:srgbClr val="FFFFFF"/>
                </a:solidFill>
                <a:latin typeface="Trebuchet MS"/>
                <a:cs typeface="Trebuchet MS"/>
              </a:rPr>
              <a:t>CASTAÑO</a:t>
            </a:r>
            <a:endParaRPr sz="2300">
              <a:latin typeface="Trebuchet MS"/>
              <a:cs typeface="Trebuchet MS"/>
            </a:endParaRPr>
          </a:p>
        </p:txBody>
      </p:sp>
      <p:pic>
        <p:nvPicPr>
          <p:cNvPr id="11" name="object 11">
            <a:extLst>
              <a:ext uri="{FF2B5EF4-FFF2-40B4-BE49-F238E27FC236}">
                <a16:creationId xmlns:a16="http://schemas.microsoft.com/office/drawing/2014/main" id="{A1152D13-BEF7-9D7F-DF91-3A77ACA8A084}"/>
              </a:ext>
            </a:extLst>
          </p:cNvPr>
          <p:cNvPicPr/>
          <p:nvPr/>
        </p:nvPicPr>
        <p:blipFill>
          <a:blip r:embed="rId3" cstate="print"/>
          <a:stretch>
            <a:fillRect/>
          </a:stretch>
        </p:blipFill>
        <p:spPr>
          <a:xfrm>
            <a:off x="1028700" y="6726087"/>
            <a:ext cx="7121717" cy="3560912"/>
          </a:xfrm>
          <a:prstGeom prst="rect">
            <a:avLst/>
          </a:prstGeom>
        </p:spPr>
      </p:pic>
      <p:sp>
        <p:nvSpPr>
          <p:cNvPr id="13" name="CuadroTexto 12">
            <a:extLst>
              <a:ext uri="{FF2B5EF4-FFF2-40B4-BE49-F238E27FC236}">
                <a16:creationId xmlns:a16="http://schemas.microsoft.com/office/drawing/2014/main" id="{53ECEFFA-698A-BB14-9D49-72BFECC6CED4}"/>
              </a:ext>
            </a:extLst>
          </p:cNvPr>
          <p:cNvSpPr txBox="1"/>
          <p:nvPr/>
        </p:nvSpPr>
        <p:spPr>
          <a:xfrm>
            <a:off x="2657383" y="2293824"/>
            <a:ext cx="9144000" cy="3785652"/>
          </a:xfrm>
          <a:prstGeom prst="rect">
            <a:avLst/>
          </a:prstGeom>
          <a:noFill/>
        </p:spPr>
        <p:txBody>
          <a:bodyPr wrap="square">
            <a:spAutoFit/>
          </a:bodyPr>
          <a:lstStyle/>
          <a:p>
            <a:pPr marL="285750" indent="-285750" algn="just">
              <a:buFont typeface="Arial" panose="020B0604020202020204" pitchFamily="34" charset="0"/>
              <a:buChar char="•"/>
            </a:pPr>
            <a:r>
              <a:rPr lang="es-CO" sz="4000" dirty="0">
                <a:latin typeface="Berlin Sans FB" panose="020E0602020502020306" pitchFamily="34" charset="0"/>
              </a:rPr>
              <a:t>La ley 1098 de 2006 o Código de la Infancia y de la Adolescencia es la que establece el SRPA,  las autoridades que intervienen, las funciones de los distintos actores y las sanciones o medidas que tienen los adolescentes o jóvenes.  </a:t>
            </a:r>
          </a:p>
        </p:txBody>
      </p:sp>
    </p:spTree>
    <p:extLst>
      <p:ext uri="{BB962C8B-B14F-4D97-AF65-F5344CB8AC3E}">
        <p14:creationId xmlns:p14="http://schemas.microsoft.com/office/powerpoint/2010/main" val="21077759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0AC00D9-0AFE-3406-9857-C6731DF67C77}"/>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38FAE21D-D21F-CA14-3621-309C5F13FED5}"/>
              </a:ext>
            </a:extLst>
          </p:cNvPr>
          <p:cNvGrpSpPr/>
          <p:nvPr/>
        </p:nvGrpSpPr>
        <p:grpSpPr>
          <a:xfrm>
            <a:off x="0" y="-133657"/>
            <a:ext cx="18288000" cy="9229725"/>
            <a:chOff x="0" y="0"/>
            <a:chExt cx="18288000" cy="9229725"/>
          </a:xfrm>
        </p:grpSpPr>
        <p:sp>
          <p:nvSpPr>
            <p:cNvPr id="3" name="object 3">
              <a:extLst>
                <a:ext uri="{FF2B5EF4-FFF2-40B4-BE49-F238E27FC236}">
                  <a16:creationId xmlns:a16="http://schemas.microsoft.com/office/drawing/2014/main" id="{7BD37D74-5C79-E1B6-F2D1-3221BE40B058}"/>
                </a:ext>
              </a:extLst>
            </p:cNvPr>
            <p:cNvSpPr/>
            <p:nvPr/>
          </p:nvSpPr>
          <p:spPr>
            <a:xfrm>
              <a:off x="0" y="0"/>
              <a:ext cx="18288000" cy="9229725"/>
            </a:xfrm>
            <a:custGeom>
              <a:avLst/>
              <a:gdLst/>
              <a:ahLst/>
              <a:cxnLst/>
              <a:rect l="l" t="t" r="r" b="b"/>
              <a:pathLst>
                <a:path w="18288000" h="9229725">
                  <a:moveTo>
                    <a:pt x="0" y="9229709"/>
                  </a:moveTo>
                  <a:lnTo>
                    <a:pt x="18288000" y="9229709"/>
                  </a:lnTo>
                  <a:lnTo>
                    <a:pt x="18288000" y="0"/>
                  </a:lnTo>
                  <a:lnTo>
                    <a:pt x="0" y="0"/>
                  </a:lnTo>
                  <a:lnTo>
                    <a:pt x="0" y="9229709"/>
                  </a:lnTo>
                  <a:close/>
                </a:path>
              </a:pathLst>
            </a:custGeom>
            <a:solidFill>
              <a:srgbClr val="67816A"/>
            </a:solidFill>
          </p:spPr>
          <p:txBody>
            <a:bodyPr wrap="square" lIns="0" tIns="0" rIns="0" bIns="0" rtlCol="0"/>
            <a:lstStyle/>
            <a:p>
              <a:endParaRPr/>
            </a:p>
          </p:txBody>
        </p:sp>
        <p:pic>
          <p:nvPicPr>
            <p:cNvPr id="4" name="object 4">
              <a:extLst>
                <a:ext uri="{FF2B5EF4-FFF2-40B4-BE49-F238E27FC236}">
                  <a16:creationId xmlns:a16="http://schemas.microsoft.com/office/drawing/2014/main" id="{55AA3278-124F-D85C-42BA-AF8C14F31BE3}"/>
                </a:ext>
              </a:extLst>
            </p:cNvPr>
            <p:cNvPicPr/>
            <p:nvPr/>
          </p:nvPicPr>
          <p:blipFill>
            <a:blip r:embed="rId2" cstate="print"/>
            <a:stretch>
              <a:fillRect/>
            </a:stretch>
          </p:blipFill>
          <p:spPr>
            <a:xfrm>
              <a:off x="13010345" y="0"/>
              <a:ext cx="5277653" cy="5671199"/>
            </a:xfrm>
            <a:prstGeom prst="rect">
              <a:avLst/>
            </a:prstGeom>
          </p:spPr>
        </p:pic>
      </p:grpSp>
      <p:sp>
        <p:nvSpPr>
          <p:cNvPr id="5" name="object 5">
            <a:extLst>
              <a:ext uri="{FF2B5EF4-FFF2-40B4-BE49-F238E27FC236}">
                <a16:creationId xmlns:a16="http://schemas.microsoft.com/office/drawing/2014/main" id="{B61096F3-E029-FFA4-E777-12C5653CBB31}"/>
              </a:ext>
            </a:extLst>
          </p:cNvPr>
          <p:cNvSpPr txBox="1">
            <a:spLocks noGrp="1"/>
          </p:cNvSpPr>
          <p:nvPr>
            <p:ph type="title"/>
          </p:nvPr>
        </p:nvSpPr>
        <p:spPr>
          <a:xfrm>
            <a:off x="0" y="2534524"/>
            <a:ext cx="17068800" cy="1077474"/>
          </a:xfrm>
          <a:prstGeom prst="rect">
            <a:avLst/>
          </a:prstGeom>
        </p:spPr>
        <p:txBody>
          <a:bodyPr vert="horz" wrap="square" lIns="0" tIns="280035" rIns="0" bIns="0" rtlCol="0">
            <a:spAutoFit/>
          </a:bodyPr>
          <a:lstStyle/>
          <a:p>
            <a:pPr marL="4253865" marR="5080" indent="-4241800">
              <a:lnSpc>
                <a:spcPct val="74800"/>
              </a:lnSpc>
              <a:spcBef>
                <a:spcPts val="2205"/>
              </a:spcBef>
            </a:pPr>
            <a:r>
              <a:rPr lang="es-ES" spc="555" dirty="0"/>
              <a:t> </a:t>
            </a:r>
            <a:endParaRPr spc="695" dirty="0"/>
          </a:p>
        </p:txBody>
      </p:sp>
      <p:grpSp>
        <p:nvGrpSpPr>
          <p:cNvPr id="7" name="object 7">
            <a:extLst>
              <a:ext uri="{FF2B5EF4-FFF2-40B4-BE49-F238E27FC236}">
                <a16:creationId xmlns:a16="http://schemas.microsoft.com/office/drawing/2014/main" id="{A44C6E35-E7C7-D91C-4DA0-A8CCCCB89866}"/>
              </a:ext>
            </a:extLst>
          </p:cNvPr>
          <p:cNvGrpSpPr/>
          <p:nvPr/>
        </p:nvGrpSpPr>
        <p:grpSpPr>
          <a:xfrm>
            <a:off x="0" y="9229709"/>
            <a:ext cx="18288000" cy="1057275"/>
            <a:chOff x="0" y="9229709"/>
            <a:chExt cx="18288000" cy="1057275"/>
          </a:xfrm>
        </p:grpSpPr>
        <p:sp>
          <p:nvSpPr>
            <p:cNvPr id="8" name="object 8">
              <a:extLst>
                <a:ext uri="{FF2B5EF4-FFF2-40B4-BE49-F238E27FC236}">
                  <a16:creationId xmlns:a16="http://schemas.microsoft.com/office/drawing/2014/main" id="{3E5A8211-C421-BABD-54B8-4863E57DEEDA}"/>
                </a:ext>
              </a:extLst>
            </p:cNvPr>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94AA94"/>
            </a:solidFill>
          </p:spPr>
          <p:txBody>
            <a:bodyPr wrap="square" lIns="0" tIns="0" rIns="0" bIns="0" rtlCol="0"/>
            <a:lstStyle/>
            <a:p>
              <a:endParaRPr/>
            </a:p>
          </p:txBody>
        </p:sp>
        <p:sp>
          <p:nvSpPr>
            <p:cNvPr id="9" name="object 9">
              <a:extLst>
                <a:ext uri="{FF2B5EF4-FFF2-40B4-BE49-F238E27FC236}">
                  <a16:creationId xmlns:a16="http://schemas.microsoft.com/office/drawing/2014/main" id="{3EEC2DE4-0A5F-01BC-28A2-0D76189684C7}"/>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10" name="object 10">
            <a:extLst>
              <a:ext uri="{FF2B5EF4-FFF2-40B4-BE49-F238E27FC236}">
                <a16:creationId xmlns:a16="http://schemas.microsoft.com/office/drawing/2014/main" id="{DA646ACD-190E-BEBD-BAFD-36D00357F18F}"/>
              </a:ext>
            </a:extLst>
          </p:cNvPr>
          <p:cNvSpPr txBox="1"/>
          <p:nvPr/>
        </p:nvSpPr>
        <p:spPr>
          <a:xfrm>
            <a:off x="10907366" y="9525565"/>
            <a:ext cx="6760209" cy="375920"/>
          </a:xfrm>
          <a:prstGeom prst="rect">
            <a:avLst/>
          </a:prstGeom>
        </p:spPr>
        <p:txBody>
          <a:bodyPr vert="horz" wrap="square" lIns="0" tIns="12700" rIns="0" bIns="0" rtlCol="0">
            <a:spAutoFit/>
          </a:bodyPr>
          <a:lstStyle/>
          <a:p>
            <a:pPr marL="12700">
              <a:lnSpc>
                <a:spcPct val="100000"/>
              </a:lnSpc>
              <a:spcBef>
                <a:spcPts val="100"/>
              </a:spcBef>
            </a:pPr>
            <a:r>
              <a:rPr sz="2300" spc="45" dirty="0">
                <a:solidFill>
                  <a:srgbClr val="FFFFFF"/>
                </a:solidFill>
                <a:latin typeface="Trebuchet MS"/>
                <a:cs typeface="Trebuchet MS"/>
              </a:rPr>
              <a:t>Presentado</a:t>
            </a:r>
            <a:r>
              <a:rPr sz="2300" spc="-110" dirty="0">
                <a:solidFill>
                  <a:srgbClr val="FFFFFF"/>
                </a:solidFill>
                <a:latin typeface="Trebuchet MS"/>
                <a:cs typeface="Trebuchet MS"/>
              </a:rPr>
              <a:t> </a:t>
            </a:r>
            <a:r>
              <a:rPr sz="2300" dirty="0">
                <a:solidFill>
                  <a:srgbClr val="FFFFFF"/>
                </a:solidFill>
                <a:latin typeface="Trebuchet MS"/>
                <a:cs typeface="Trebuchet MS"/>
              </a:rPr>
              <a:t>por</a:t>
            </a:r>
            <a:r>
              <a:rPr sz="2300" spc="-105" dirty="0">
                <a:solidFill>
                  <a:srgbClr val="FFFFFF"/>
                </a:solidFill>
                <a:latin typeface="Trebuchet MS"/>
                <a:cs typeface="Trebuchet MS"/>
              </a:rPr>
              <a:t> </a:t>
            </a:r>
            <a:r>
              <a:rPr sz="2300" spc="175" dirty="0">
                <a:solidFill>
                  <a:srgbClr val="FFFFFF"/>
                </a:solidFill>
                <a:latin typeface="Trebuchet MS"/>
                <a:cs typeface="Trebuchet MS"/>
              </a:rPr>
              <a:t>ANDRÉS</a:t>
            </a:r>
            <a:r>
              <a:rPr sz="2300" spc="-105" dirty="0">
                <a:solidFill>
                  <a:srgbClr val="FFFFFF"/>
                </a:solidFill>
                <a:latin typeface="Trebuchet MS"/>
                <a:cs typeface="Trebuchet MS"/>
              </a:rPr>
              <a:t> </a:t>
            </a:r>
            <a:r>
              <a:rPr sz="2300" spc="125" dirty="0">
                <a:solidFill>
                  <a:srgbClr val="FFFFFF"/>
                </a:solidFill>
                <a:latin typeface="Trebuchet MS"/>
                <a:cs typeface="Trebuchet MS"/>
              </a:rPr>
              <a:t>MAURICIO</a:t>
            </a:r>
            <a:r>
              <a:rPr sz="2300" spc="-105" dirty="0">
                <a:solidFill>
                  <a:srgbClr val="FFFFFF"/>
                </a:solidFill>
                <a:latin typeface="Trebuchet MS"/>
                <a:cs typeface="Trebuchet MS"/>
              </a:rPr>
              <a:t> </a:t>
            </a:r>
            <a:r>
              <a:rPr sz="2300" spc="50" dirty="0">
                <a:solidFill>
                  <a:srgbClr val="FFFFFF"/>
                </a:solidFill>
                <a:latin typeface="Trebuchet MS"/>
                <a:cs typeface="Trebuchet MS"/>
              </a:rPr>
              <a:t>GIL</a:t>
            </a:r>
            <a:r>
              <a:rPr sz="2300" spc="-105" dirty="0">
                <a:solidFill>
                  <a:srgbClr val="FFFFFF"/>
                </a:solidFill>
                <a:latin typeface="Trebuchet MS"/>
                <a:cs typeface="Trebuchet MS"/>
              </a:rPr>
              <a:t> </a:t>
            </a:r>
            <a:r>
              <a:rPr sz="2300" spc="175" dirty="0">
                <a:solidFill>
                  <a:srgbClr val="FFFFFF"/>
                </a:solidFill>
                <a:latin typeface="Trebuchet MS"/>
                <a:cs typeface="Trebuchet MS"/>
              </a:rPr>
              <a:t>CASTAÑO</a:t>
            </a:r>
            <a:endParaRPr sz="2300">
              <a:latin typeface="Trebuchet MS"/>
              <a:cs typeface="Trebuchet MS"/>
            </a:endParaRPr>
          </a:p>
        </p:txBody>
      </p:sp>
      <p:pic>
        <p:nvPicPr>
          <p:cNvPr id="11" name="object 11">
            <a:extLst>
              <a:ext uri="{FF2B5EF4-FFF2-40B4-BE49-F238E27FC236}">
                <a16:creationId xmlns:a16="http://schemas.microsoft.com/office/drawing/2014/main" id="{D304E60D-ADBA-1067-B317-DE94641DF750}"/>
              </a:ext>
            </a:extLst>
          </p:cNvPr>
          <p:cNvPicPr/>
          <p:nvPr/>
        </p:nvPicPr>
        <p:blipFill>
          <a:blip r:embed="rId3" cstate="print"/>
          <a:stretch>
            <a:fillRect/>
          </a:stretch>
        </p:blipFill>
        <p:spPr>
          <a:xfrm>
            <a:off x="1028700" y="6726087"/>
            <a:ext cx="7121717" cy="3560912"/>
          </a:xfrm>
          <a:prstGeom prst="rect">
            <a:avLst/>
          </a:prstGeom>
        </p:spPr>
      </p:pic>
      <p:pic>
        <p:nvPicPr>
          <p:cNvPr id="6" name="Imagen 5" descr="Fotos de Caricatura personas votando de stock, Caricatura personas votando  imágenes libres de derechos | Depositphotos®">
            <a:extLst>
              <a:ext uri="{FF2B5EF4-FFF2-40B4-BE49-F238E27FC236}">
                <a16:creationId xmlns:a16="http://schemas.microsoft.com/office/drawing/2014/main" id="{F4D8B60D-242C-E1DB-6D23-002E823C9F75}"/>
              </a:ext>
            </a:extLst>
          </p:cNvPr>
          <p:cNvPicPr/>
          <p:nvPr/>
        </p:nvPicPr>
        <p:blipFill rotWithShape="1">
          <a:blip r:embed="rId4">
            <a:extLst>
              <a:ext uri="{28A0092B-C50C-407E-A947-70E740481C1C}">
                <a14:useLocalDpi xmlns:a14="http://schemas.microsoft.com/office/drawing/2010/main" val="0"/>
              </a:ext>
            </a:extLst>
          </a:blip>
          <a:srcRect l="64043" t="10947" r="2502" b="54203"/>
          <a:stretch/>
        </p:blipFill>
        <p:spPr bwMode="auto">
          <a:xfrm>
            <a:off x="1251314" y="87923"/>
            <a:ext cx="3936147" cy="1669344"/>
          </a:xfrm>
          <a:prstGeom prst="rect">
            <a:avLst/>
          </a:prstGeom>
          <a:noFill/>
          <a:ln>
            <a:noFill/>
          </a:ln>
          <a:extLst>
            <a:ext uri="{53640926-AAD7-44D8-BBD7-CCE9431645EC}">
              <a14:shadowObscured xmlns:a14="http://schemas.microsoft.com/office/drawing/2010/main"/>
            </a:ext>
          </a:extLst>
        </p:spPr>
      </p:pic>
      <p:sp>
        <p:nvSpPr>
          <p:cNvPr id="14" name="CuadroTexto 13">
            <a:extLst>
              <a:ext uri="{FF2B5EF4-FFF2-40B4-BE49-F238E27FC236}">
                <a16:creationId xmlns:a16="http://schemas.microsoft.com/office/drawing/2014/main" id="{01F873B3-3AEB-C0C9-A28F-ADC04A21BA0F}"/>
              </a:ext>
            </a:extLst>
          </p:cNvPr>
          <p:cNvSpPr txBox="1"/>
          <p:nvPr/>
        </p:nvSpPr>
        <p:spPr>
          <a:xfrm>
            <a:off x="1828800" y="368280"/>
            <a:ext cx="2971800" cy="923330"/>
          </a:xfrm>
          <a:prstGeom prst="rect">
            <a:avLst/>
          </a:prstGeom>
          <a:noFill/>
        </p:spPr>
        <p:txBody>
          <a:bodyPr wrap="square">
            <a:spAutoFit/>
          </a:bodyPr>
          <a:lstStyle/>
          <a:p>
            <a:r>
              <a:rPr lang="es-419" sz="1800" b="1" dirty="0">
                <a:solidFill>
                  <a:srgbClr val="000000"/>
                </a:solidFill>
                <a:latin typeface="Calibri Light" panose="020F0302020204030204" pitchFamily="34" charset="0"/>
                <a:ea typeface="Times New Roman" panose="02020603050405020304" pitchFamily="18" charset="0"/>
                <a:cs typeface="Times New Roman" panose="02020603050405020304" pitchFamily="18" charset="0"/>
              </a:rPr>
              <a:t>¿Qué es el Sistema de Responsabilidad Penal para Adolescentes?</a:t>
            </a:r>
            <a:endParaRPr lang="es-CO" sz="1800" b="1" dirty="0">
              <a:latin typeface="Times New Roman" panose="02020603050405020304" pitchFamily="18" charset="0"/>
              <a:ea typeface="Times New Roman" panose="02020603050405020304" pitchFamily="18" charset="0"/>
            </a:endParaRPr>
          </a:p>
        </p:txBody>
      </p:sp>
      <p:sp>
        <p:nvSpPr>
          <p:cNvPr id="16" name="CuadroTexto 15">
            <a:extLst>
              <a:ext uri="{FF2B5EF4-FFF2-40B4-BE49-F238E27FC236}">
                <a16:creationId xmlns:a16="http://schemas.microsoft.com/office/drawing/2014/main" id="{6C2BE9FA-2D82-2069-E2A0-2DDD6D427DA2}"/>
              </a:ext>
            </a:extLst>
          </p:cNvPr>
          <p:cNvSpPr txBox="1"/>
          <p:nvPr/>
        </p:nvSpPr>
        <p:spPr>
          <a:xfrm>
            <a:off x="6009562" y="738769"/>
            <a:ext cx="9348716" cy="3231654"/>
          </a:xfrm>
          <a:prstGeom prst="rect">
            <a:avLst/>
          </a:prstGeom>
          <a:noFill/>
        </p:spPr>
        <p:txBody>
          <a:bodyPr wrap="square">
            <a:spAutoFit/>
          </a:bodyPr>
          <a:lstStyle/>
          <a:p>
            <a:pPr marL="342900" indent="-342900" algn="just">
              <a:buFont typeface="Arial" panose="020B0604020202020204" pitchFamily="34" charset="0"/>
              <a:buChar char="•"/>
            </a:pPr>
            <a:r>
              <a:rPr lang="es-ES_tradnl" sz="2400" dirty="0">
                <a:solidFill>
                  <a:schemeClr val="tx1"/>
                </a:solidFill>
              </a:rPr>
              <a:t>Es el sistema que conoce de la investigación, juzgamiento y sanción de delitos presuntamente cometidos por personas que al momento de los hechos son mayores de 14 y menores de 18 años.</a:t>
            </a:r>
          </a:p>
          <a:p>
            <a:pPr marL="342900" indent="-342900" algn="just">
              <a:buFont typeface="Arial" panose="020B0604020202020204" pitchFamily="34" charset="0"/>
              <a:buChar char="•"/>
            </a:pPr>
            <a:endParaRPr lang="es-ES_tradnl" dirty="0">
              <a:solidFill>
                <a:schemeClr val="tx1"/>
              </a:solidFill>
            </a:endParaRPr>
          </a:p>
          <a:p>
            <a:pPr marL="342900" indent="-342900" algn="just">
              <a:buFont typeface="Arial" panose="020B0604020202020204" pitchFamily="34" charset="0"/>
              <a:buChar char="•"/>
            </a:pPr>
            <a:endParaRPr lang="es-ES_tradnl" sz="1800" dirty="0">
              <a:solidFill>
                <a:schemeClr val="tx1"/>
              </a:solidFill>
            </a:endParaRPr>
          </a:p>
          <a:p>
            <a:pPr marL="342900" indent="-342900" algn="just">
              <a:buFont typeface="Arial" panose="020B0604020202020204" pitchFamily="34" charset="0"/>
              <a:buChar char="•"/>
            </a:pPr>
            <a:endParaRPr lang="es-ES_tradnl" dirty="0">
              <a:solidFill>
                <a:schemeClr val="tx1"/>
              </a:solidFill>
            </a:endParaRPr>
          </a:p>
          <a:p>
            <a:pPr marL="342900" indent="-342900" algn="just">
              <a:buFont typeface="Arial" panose="020B0604020202020204" pitchFamily="34" charset="0"/>
              <a:buChar char="•"/>
            </a:pPr>
            <a:endParaRPr lang="es-ES_tradnl" sz="1800" dirty="0">
              <a:solidFill>
                <a:schemeClr val="tx1"/>
              </a:solidFill>
            </a:endParaRPr>
          </a:p>
          <a:p>
            <a:pPr marL="342900" indent="-342900" algn="just">
              <a:buFont typeface="Arial" panose="020B0604020202020204" pitchFamily="34" charset="0"/>
              <a:buChar char="•"/>
            </a:pPr>
            <a:endParaRPr lang="es-ES_tradnl" dirty="0">
              <a:solidFill>
                <a:schemeClr val="tx1"/>
              </a:solidFill>
            </a:endParaRPr>
          </a:p>
          <a:p>
            <a:pPr algn="just"/>
            <a:endParaRPr lang="es-ES_tradnl" sz="1800" dirty="0">
              <a:solidFill>
                <a:schemeClr val="tx1"/>
              </a:solidFill>
            </a:endParaRPr>
          </a:p>
        </p:txBody>
      </p:sp>
      <p:sp>
        <p:nvSpPr>
          <p:cNvPr id="18" name="CuadroTexto 17">
            <a:extLst>
              <a:ext uri="{FF2B5EF4-FFF2-40B4-BE49-F238E27FC236}">
                <a16:creationId xmlns:a16="http://schemas.microsoft.com/office/drawing/2014/main" id="{F442F5A2-76E6-2394-C688-EBB05087A60E}"/>
              </a:ext>
            </a:extLst>
          </p:cNvPr>
          <p:cNvSpPr txBox="1"/>
          <p:nvPr/>
        </p:nvSpPr>
        <p:spPr>
          <a:xfrm>
            <a:off x="2223447" y="2515749"/>
            <a:ext cx="11936532" cy="5262979"/>
          </a:xfrm>
          <a:prstGeom prst="rect">
            <a:avLst/>
          </a:prstGeom>
          <a:noFill/>
        </p:spPr>
        <p:txBody>
          <a:bodyPr wrap="square">
            <a:spAutoFit/>
          </a:bodyPr>
          <a:lstStyle/>
          <a:p>
            <a:pPr algn="just"/>
            <a:r>
              <a:rPr lang="es-ES_tradnl" sz="2400" dirty="0">
                <a:solidFill>
                  <a:schemeClr val="tx1"/>
                </a:solidFill>
              </a:rPr>
              <a:t>Es un sistema especial porque, a diferencia del sistema penal para adultos, además de lo penal tiene componentes de </a:t>
            </a:r>
            <a:r>
              <a:rPr lang="es-ES_tradnl" sz="2400" b="1" dirty="0">
                <a:solidFill>
                  <a:schemeClr val="tx1"/>
                </a:solidFill>
              </a:rPr>
              <a:t>JUSTICIA RESTAURATIVA</a:t>
            </a:r>
            <a:r>
              <a:rPr lang="es-ES_tradnl" sz="2400" dirty="0">
                <a:solidFill>
                  <a:schemeClr val="tx1"/>
                </a:solidFill>
              </a:rPr>
              <a:t>, involucrando elementos </a:t>
            </a:r>
            <a:r>
              <a:rPr lang="es-ES_tradnl" sz="2400" b="1" dirty="0">
                <a:solidFill>
                  <a:schemeClr val="tx1"/>
                </a:solidFill>
              </a:rPr>
              <a:t>PEDAGÓGICOS</a:t>
            </a:r>
            <a:r>
              <a:rPr lang="es-ES_tradnl" sz="2400" dirty="0">
                <a:solidFill>
                  <a:schemeClr val="tx1"/>
                </a:solidFill>
              </a:rPr>
              <a:t> de acuerdo con las características particulares de los adolescentes y jóvenes que se encuentran en conflicto con la ley. </a:t>
            </a:r>
            <a:r>
              <a:rPr lang="es-ES" sz="2400" b="1" dirty="0">
                <a:solidFill>
                  <a:schemeClr val="tx1"/>
                </a:solidFill>
              </a:rPr>
              <a:t>La búsqueda de la reconstrucción de las relaciones afectadas con el delito.</a:t>
            </a:r>
            <a:r>
              <a:rPr lang="es-ES" sz="2400" dirty="0">
                <a:solidFill>
                  <a:schemeClr val="tx1"/>
                </a:solidFill>
              </a:rPr>
              <a:t> Esto incluye medidas de reparación integral del daño, el reconocimiento y responsabilización de la conducta, y el restablecimiento de los lazos sociales. </a:t>
            </a:r>
          </a:p>
          <a:p>
            <a:pPr algn="just"/>
            <a:endParaRPr lang="es-ES_tradnl" sz="2400" dirty="0">
              <a:solidFill>
                <a:schemeClr val="tx1"/>
              </a:solidFill>
            </a:endParaRPr>
          </a:p>
          <a:p>
            <a:pPr algn="just"/>
            <a:r>
              <a:rPr lang="es-ES_tradnl" sz="2400" dirty="0">
                <a:solidFill>
                  <a:schemeClr val="tx1"/>
                </a:solidFill>
              </a:rPr>
              <a:t>Dos procesos que pueden ser paralelos y complementarios: Proceso judicial y Proceso Administrativo de Restablecimiento de Derechos</a:t>
            </a:r>
          </a:p>
          <a:p>
            <a:pPr algn="just"/>
            <a:endParaRPr lang="es-ES_tradnl" sz="2400" dirty="0">
              <a:solidFill>
                <a:schemeClr val="tx1"/>
              </a:solidFill>
            </a:endParaRPr>
          </a:p>
          <a:p>
            <a:pPr algn="just"/>
            <a:r>
              <a:rPr lang="es-ES" sz="2400" dirty="0">
                <a:solidFill>
                  <a:schemeClr val="tx1"/>
                </a:solidFill>
              </a:rPr>
              <a:t>Los adolescentes y jóvenes que ingresan al SRPA son vistos como </a:t>
            </a:r>
            <a:r>
              <a:rPr lang="es-ES" sz="2400" b="1" dirty="0">
                <a:solidFill>
                  <a:schemeClr val="tx1"/>
                </a:solidFill>
              </a:rPr>
              <a:t>sujetos de derechos en conflicto con la Ley y no como delincuentes o en situación irregular</a:t>
            </a:r>
            <a:r>
              <a:rPr lang="es-ES" sz="2400" dirty="0">
                <a:solidFill>
                  <a:schemeClr val="tx1"/>
                </a:solidFill>
              </a:rPr>
              <a:t>.  </a:t>
            </a:r>
            <a:endParaRPr lang="en-US" sz="2400" dirty="0">
              <a:solidFill>
                <a:schemeClr val="tx1"/>
              </a:solidFill>
            </a:endParaRPr>
          </a:p>
        </p:txBody>
      </p:sp>
    </p:spTree>
    <p:extLst>
      <p:ext uri="{BB962C8B-B14F-4D97-AF65-F5344CB8AC3E}">
        <p14:creationId xmlns:p14="http://schemas.microsoft.com/office/powerpoint/2010/main" val="3495081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B167AB7-DB14-7941-EF41-9EE66A49F816}"/>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4F64F392-848F-507C-1DB8-07C666090E74}"/>
              </a:ext>
            </a:extLst>
          </p:cNvPr>
          <p:cNvGrpSpPr/>
          <p:nvPr/>
        </p:nvGrpSpPr>
        <p:grpSpPr>
          <a:xfrm>
            <a:off x="0" y="-133657"/>
            <a:ext cx="18288000" cy="9229725"/>
            <a:chOff x="0" y="0"/>
            <a:chExt cx="18288000" cy="9229725"/>
          </a:xfrm>
        </p:grpSpPr>
        <p:sp>
          <p:nvSpPr>
            <p:cNvPr id="3" name="object 3">
              <a:extLst>
                <a:ext uri="{FF2B5EF4-FFF2-40B4-BE49-F238E27FC236}">
                  <a16:creationId xmlns:a16="http://schemas.microsoft.com/office/drawing/2014/main" id="{37789D62-78D7-7CB6-2705-0A91C2922D45}"/>
                </a:ext>
              </a:extLst>
            </p:cNvPr>
            <p:cNvSpPr/>
            <p:nvPr/>
          </p:nvSpPr>
          <p:spPr>
            <a:xfrm>
              <a:off x="0" y="0"/>
              <a:ext cx="18288000" cy="9229725"/>
            </a:xfrm>
            <a:custGeom>
              <a:avLst/>
              <a:gdLst/>
              <a:ahLst/>
              <a:cxnLst/>
              <a:rect l="l" t="t" r="r" b="b"/>
              <a:pathLst>
                <a:path w="18288000" h="9229725">
                  <a:moveTo>
                    <a:pt x="0" y="9229709"/>
                  </a:moveTo>
                  <a:lnTo>
                    <a:pt x="18288000" y="9229709"/>
                  </a:lnTo>
                  <a:lnTo>
                    <a:pt x="18288000" y="0"/>
                  </a:lnTo>
                  <a:lnTo>
                    <a:pt x="0" y="0"/>
                  </a:lnTo>
                  <a:lnTo>
                    <a:pt x="0" y="9229709"/>
                  </a:lnTo>
                  <a:close/>
                </a:path>
              </a:pathLst>
            </a:custGeom>
            <a:solidFill>
              <a:srgbClr val="67816A"/>
            </a:solidFill>
          </p:spPr>
          <p:txBody>
            <a:bodyPr wrap="square" lIns="0" tIns="0" rIns="0" bIns="0" rtlCol="0"/>
            <a:lstStyle/>
            <a:p>
              <a:endParaRPr/>
            </a:p>
          </p:txBody>
        </p:sp>
        <p:pic>
          <p:nvPicPr>
            <p:cNvPr id="4" name="object 4">
              <a:extLst>
                <a:ext uri="{FF2B5EF4-FFF2-40B4-BE49-F238E27FC236}">
                  <a16:creationId xmlns:a16="http://schemas.microsoft.com/office/drawing/2014/main" id="{21255726-1941-032D-A0ED-D3D5C6FBC321}"/>
                </a:ext>
              </a:extLst>
            </p:cNvPr>
            <p:cNvPicPr/>
            <p:nvPr/>
          </p:nvPicPr>
          <p:blipFill>
            <a:blip r:embed="rId2" cstate="print"/>
            <a:stretch>
              <a:fillRect/>
            </a:stretch>
          </p:blipFill>
          <p:spPr>
            <a:xfrm>
              <a:off x="13010345" y="0"/>
              <a:ext cx="5277653" cy="5671199"/>
            </a:xfrm>
            <a:prstGeom prst="rect">
              <a:avLst/>
            </a:prstGeom>
          </p:spPr>
        </p:pic>
      </p:grpSp>
      <p:sp>
        <p:nvSpPr>
          <p:cNvPr id="5" name="object 5">
            <a:extLst>
              <a:ext uri="{FF2B5EF4-FFF2-40B4-BE49-F238E27FC236}">
                <a16:creationId xmlns:a16="http://schemas.microsoft.com/office/drawing/2014/main" id="{3AE50BB7-5393-88B1-24FE-2FB6F2851F45}"/>
              </a:ext>
            </a:extLst>
          </p:cNvPr>
          <p:cNvSpPr txBox="1">
            <a:spLocks noGrp="1"/>
          </p:cNvSpPr>
          <p:nvPr>
            <p:ph type="title"/>
          </p:nvPr>
        </p:nvSpPr>
        <p:spPr>
          <a:xfrm>
            <a:off x="0" y="2534524"/>
            <a:ext cx="17068800" cy="1077474"/>
          </a:xfrm>
          <a:prstGeom prst="rect">
            <a:avLst/>
          </a:prstGeom>
        </p:spPr>
        <p:txBody>
          <a:bodyPr vert="horz" wrap="square" lIns="0" tIns="280035" rIns="0" bIns="0" rtlCol="0">
            <a:spAutoFit/>
          </a:bodyPr>
          <a:lstStyle/>
          <a:p>
            <a:pPr marL="4253865" marR="5080" indent="-4241800">
              <a:lnSpc>
                <a:spcPct val="74800"/>
              </a:lnSpc>
              <a:spcBef>
                <a:spcPts val="2205"/>
              </a:spcBef>
            </a:pPr>
            <a:r>
              <a:rPr lang="es-ES" spc="555" dirty="0"/>
              <a:t> </a:t>
            </a:r>
            <a:endParaRPr spc="695" dirty="0"/>
          </a:p>
        </p:txBody>
      </p:sp>
      <p:grpSp>
        <p:nvGrpSpPr>
          <p:cNvPr id="7" name="object 7">
            <a:extLst>
              <a:ext uri="{FF2B5EF4-FFF2-40B4-BE49-F238E27FC236}">
                <a16:creationId xmlns:a16="http://schemas.microsoft.com/office/drawing/2014/main" id="{20FD39D3-6BC9-E488-916E-04E75620FE2D}"/>
              </a:ext>
            </a:extLst>
          </p:cNvPr>
          <p:cNvGrpSpPr/>
          <p:nvPr/>
        </p:nvGrpSpPr>
        <p:grpSpPr>
          <a:xfrm>
            <a:off x="0" y="9229709"/>
            <a:ext cx="18288000" cy="1057275"/>
            <a:chOff x="0" y="9229709"/>
            <a:chExt cx="18288000" cy="1057275"/>
          </a:xfrm>
        </p:grpSpPr>
        <p:sp>
          <p:nvSpPr>
            <p:cNvPr id="8" name="object 8">
              <a:extLst>
                <a:ext uri="{FF2B5EF4-FFF2-40B4-BE49-F238E27FC236}">
                  <a16:creationId xmlns:a16="http://schemas.microsoft.com/office/drawing/2014/main" id="{87E93852-9720-AA8D-262C-238A723224EB}"/>
                </a:ext>
              </a:extLst>
            </p:cNvPr>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94AA94"/>
            </a:solidFill>
          </p:spPr>
          <p:txBody>
            <a:bodyPr wrap="square" lIns="0" tIns="0" rIns="0" bIns="0" rtlCol="0"/>
            <a:lstStyle/>
            <a:p>
              <a:endParaRPr/>
            </a:p>
          </p:txBody>
        </p:sp>
        <p:sp>
          <p:nvSpPr>
            <p:cNvPr id="9" name="object 9">
              <a:extLst>
                <a:ext uri="{FF2B5EF4-FFF2-40B4-BE49-F238E27FC236}">
                  <a16:creationId xmlns:a16="http://schemas.microsoft.com/office/drawing/2014/main" id="{D0BB8F24-CE3E-1320-B443-FB4953552D43}"/>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10" name="object 10">
            <a:extLst>
              <a:ext uri="{FF2B5EF4-FFF2-40B4-BE49-F238E27FC236}">
                <a16:creationId xmlns:a16="http://schemas.microsoft.com/office/drawing/2014/main" id="{68A5E4FC-CB87-C195-25AC-EC8A161FBC96}"/>
              </a:ext>
            </a:extLst>
          </p:cNvPr>
          <p:cNvSpPr txBox="1"/>
          <p:nvPr/>
        </p:nvSpPr>
        <p:spPr>
          <a:xfrm>
            <a:off x="10907366" y="9525565"/>
            <a:ext cx="6760209" cy="375920"/>
          </a:xfrm>
          <a:prstGeom prst="rect">
            <a:avLst/>
          </a:prstGeom>
        </p:spPr>
        <p:txBody>
          <a:bodyPr vert="horz" wrap="square" lIns="0" tIns="12700" rIns="0" bIns="0" rtlCol="0">
            <a:spAutoFit/>
          </a:bodyPr>
          <a:lstStyle/>
          <a:p>
            <a:pPr marL="12700">
              <a:lnSpc>
                <a:spcPct val="100000"/>
              </a:lnSpc>
              <a:spcBef>
                <a:spcPts val="100"/>
              </a:spcBef>
            </a:pPr>
            <a:r>
              <a:rPr sz="2300" spc="45" dirty="0">
                <a:solidFill>
                  <a:srgbClr val="FFFFFF"/>
                </a:solidFill>
                <a:latin typeface="Trebuchet MS"/>
                <a:cs typeface="Trebuchet MS"/>
              </a:rPr>
              <a:t>Presentado</a:t>
            </a:r>
            <a:r>
              <a:rPr sz="2300" spc="-110" dirty="0">
                <a:solidFill>
                  <a:srgbClr val="FFFFFF"/>
                </a:solidFill>
                <a:latin typeface="Trebuchet MS"/>
                <a:cs typeface="Trebuchet MS"/>
              </a:rPr>
              <a:t> </a:t>
            </a:r>
            <a:r>
              <a:rPr sz="2300" dirty="0">
                <a:solidFill>
                  <a:srgbClr val="FFFFFF"/>
                </a:solidFill>
                <a:latin typeface="Trebuchet MS"/>
                <a:cs typeface="Trebuchet MS"/>
              </a:rPr>
              <a:t>por</a:t>
            </a:r>
            <a:r>
              <a:rPr sz="2300" spc="-105" dirty="0">
                <a:solidFill>
                  <a:srgbClr val="FFFFFF"/>
                </a:solidFill>
                <a:latin typeface="Trebuchet MS"/>
                <a:cs typeface="Trebuchet MS"/>
              </a:rPr>
              <a:t> </a:t>
            </a:r>
            <a:r>
              <a:rPr sz="2300" spc="175" dirty="0">
                <a:solidFill>
                  <a:srgbClr val="FFFFFF"/>
                </a:solidFill>
                <a:latin typeface="Trebuchet MS"/>
                <a:cs typeface="Trebuchet MS"/>
              </a:rPr>
              <a:t>ANDRÉS</a:t>
            </a:r>
            <a:r>
              <a:rPr sz="2300" spc="-105" dirty="0">
                <a:solidFill>
                  <a:srgbClr val="FFFFFF"/>
                </a:solidFill>
                <a:latin typeface="Trebuchet MS"/>
                <a:cs typeface="Trebuchet MS"/>
              </a:rPr>
              <a:t> </a:t>
            </a:r>
            <a:r>
              <a:rPr sz="2300" spc="125" dirty="0">
                <a:solidFill>
                  <a:srgbClr val="FFFFFF"/>
                </a:solidFill>
                <a:latin typeface="Trebuchet MS"/>
                <a:cs typeface="Trebuchet MS"/>
              </a:rPr>
              <a:t>MAURICIO</a:t>
            </a:r>
            <a:r>
              <a:rPr sz="2300" spc="-105" dirty="0">
                <a:solidFill>
                  <a:srgbClr val="FFFFFF"/>
                </a:solidFill>
                <a:latin typeface="Trebuchet MS"/>
                <a:cs typeface="Trebuchet MS"/>
              </a:rPr>
              <a:t> </a:t>
            </a:r>
            <a:r>
              <a:rPr sz="2300" spc="50" dirty="0">
                <a:solidFill>
                  <a:srgbClr val="FFFFFF"/>
                </a:solidFill>
                <a:latin typeface="Trebuchet MS"/>
                <a:cs typeface="Trebuchet MS"/>
              </a:rPr>
              <a:t>GIL</a:t>
            </a:r>
            <a:r>
              <a:rPr sz="2300" spc="-105" dirty="0">
                <a:solidFill>
                  <a:srgbClr val="FFFFFF"/>
                </a:solidFill>
                <a:latin typeface="Trebuchet MS"/>
                <a:cs typeface="Trebuchet MS"/>
              </a:rPr>
              <a:t> </a:t>
            </a:r>
            <a:r>
              <a:rPr sz="2300" spc="175" dirty="0">
                <a:solidFill>
                  <a:srgbClr val="FFFFFF"/>
                </a:solidFill>
                <a:latin typeface="Trebuchet MS"/>
                <a:cs typeface="Trebuchet MS"/>
              </a:rPr>
              <a:t>CASTAÑO</a:t>
            </a:r>
            <a:endParaRPr sz="2300">
              <a:latin typeface="Trebuchet MS"/>
              <a:cs typeface="Trebuchet MS"/>
            </a:endParaRPr>
          </a:p>
        </p:txBody>
      </p:sp>
      <p:pic>
        <p:nvPicPr>
          <p:cNvPr id="11" name="object 11">
            <a:extLst>
              <a:ext uri="{FF2B5EF4-FFF2-40B4-BE49-F238E27FC236}">
                <a16:creationId xmlns:a16="http://schemas.microsoft.com/office/drawing/2014/main" id="{6CB96E67-8018-BA8B-FDC5-2D0060CF8BF0}"/>
              </a:ext>
            </a:extLst>
          </p:cNvPr>
          <p:cNvPicPr/>
          <p:nvPr/>
        </p:nvPicPr>
        <p:blipFill>
          <a:blip r:embed="rId3" cstate="print"/>
          <a:stretch>
            <a:fillRect/>
          </a:stretch>
        </p:blipFill>
        <p:spPr>
          <a:xfrm>
            <a:off x="1028700" y="6726087"/>
            <a:ext cx="7121717" cy="3560912"/>
          </a:xfrm>
          <a:prstGeom prst="rect">
            <a:avLst/>
          </a:prstGeom>
        </p:spPr>
      </p:pic>
      <p:sp>
        <p:nvSpPr>
          <p:cNvPr id="16" name="CuadroTexto 15">
            <a:extLst>
              <a:ext uri="{FF2B5EF4-FFF2-40B4-BE49-F238E27FC236}">
                <a16:creationId xmlns:a16="http://schemas.microsoft.com/office/drawing/2014/main" id="{498DBE7E-59A1-AA63-4593-F72C5F5F19C6}"/>
              </a:ext>
            </a:extLst>
          </p:cNvPr>
          <p:cNvSpPr txBox="1"/>
          <p:nvPr/>
        </p:nvSpPr>
        <p:spPr>
          <a:xfrm>
            <a:off x="6009562" y="738769"/>
            <a:ext cx="9348716" cy="1754326"/>
          </a:xfrm>
          <a:prstGeom prst="rect">
            <a:avLst/>
          </a:prstGeom>
          <a:noFill/>
        </p:spPr>
        <p:txBody>
          <a:bodyPr wrap="square">
            <a:spAutoFit/>
          </a:bodyPr>
          <a:lstStyle/>
          <a:p>
            <a:pPr marL="342900" indent="-342900" algn="just">
              <a:buFont typeface="Arial" panose="020B0604020202020204" pitchFamily="34" charset="0"/>
              <a:buChar char="•"/>
            </a:pPr>
            <a:endParaRPr lang="es-ES_tradnl" dirty="0">
              <a:solidFill>
                <a:schemeClr val="tx1"/>
              </a:solidFill>
            </a:endParaRPr>
          </a:p>
          <a:p>
            <a:pPr marL="342900" indent="-342900" algn="just">
              <a:buFont typeface="Arial" panose="020B0604020202020204" pitchFamily="34" charset="0"/>
              <a:buChar char="•"/>
            </a:pPr>
            <a:endParaRPr lang="es-ES_tradnl" sz="1800" dirty="0">
              <a:solidFill>
                <a:schemeClr val="tx1"/>
              </a:solidFill>
            </a:endParaRPr>
          </a:p>
          <a:p>
            <a:pPr marL="342900" indent="-342900" algn="just">
              <a:buFont typeface="Arial" panose="020B0604020202020204" pitchFamily="34" charset="0"/>
              <a:buChar char="•"/>
            </a:pPr>
            <a:endParaRPr lang="es-ES_tradnl" dirty="0">
              <a:solidFill>
                <a:schemeClr val="tx1"/>
              </a:solidFill>
            </a:endParaRPr>
          </a:p>
          <a:p>
            <a:pPr marL="342900" indent="-342900" algn="just">
              <a:buFont typeface="Arial" panose="020B0604020202020204" pitchFamily="34" charset="0"/>
              <a:buChar char="•"/>
            </a:pPr>
            <a:endParaRPr lang="es-ES_tradnl" sz="1800" dirty="0">
              <a:solidFill>
                <a:schemeClr val="tx1"/>
              </a:solidFill>
            </a:endParaRPr>
          </a:p>
          <a:p>
            <a:pPr marL="342900" indent="-342900" algn="just">
              <a:buFont typeface="Arial" panose="020B0604020202020204" pitchFamily="34" charset="0"/>
              <a:buChar char="•"/>
            </a:pPr>
            <a:endParaRPr lang="es-ES_tradnl" dirty="0">
              <a:solidFill>
                <a:schemeClr val="tx1"/>
              </a:solidFill>
            </a:endParaRPr>
          </a:p>
          <a:p>
            <a:pPr algn="just"/>
            <a:endParaRPr lang="es-ES_tradnl" sz="1800" dirty="0">
              <a:solidFill>
                <a:schemeClr val="tx1"/>
              </a:solidFill>
            </a:endParaRPr>
          </a:p>
        </p:txBody>
      </p:sp>
      <p:pic>
        <p:nvPicPr>
          <p:cNvPr id="13" name="Imagen 12">
            <a:extLst>
              <a:ext uri="{FF2B5EF4-FFF2-40B4-BE49-F238E27FC236}">
                <a16:creationId xmlns:a16="http://schemas.microsoft.com/office/drawing/2014/main" id="{FBD1E4C5-80BA-7A90-6FE0-F93C0A7900FB}"/>
              </a:ext>
            </a:extLst>
          </p:cNvPr>
          <p:cNvPicPr>
            <a:picLocks noChangeAspect="1"/>
          </p:cNvPicPr>
          <p:nvPr/>
        </p:nvPicPr>
        <p:blipFill>
          <a:blip r:embed="rId4"/>
          <a:stretch>
            <a:fillRect/>
          </a:stretch>
        </p:blipFill>
        <p:spPr>
          <a:xfrm>
            <a:off x="0" y="-133672"/>
            <a:ext cx="18287998" cy="9229725"/>
          </a:xfrm>
          <a:prstGeom prst="rect">
            <a:avLst/>
          </a:prstGeom>
        </p:spPr>
      </p:pic>
    </p:spTree>
    <p:extLst>
      <p:ext uri="{BB962C8B-B14F-4D97-AF65-F5344CB8AC3E}">
        <p14:creationId xmlns:p14="http://schemas.microsoft.com/office/powerpoint/2010/main" val="1552972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25A0B6E2-C2CF-301E-0D39-3FAE752683F4}"/>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C85A187F-04F0-7DCE-8A15-E48D9A7390A9}"/>
              </a:ext>
            </a:extLst>
          </p:cNvPr>
          <p:cNvGrpSpPr/>
          <p:nvPr/>
        </p:nvGrpSpPr>
        <p:grpSpPr>
          <a:xfrm>
            <a:off x="0" y="0"/>
            <a:ext cx="18288000" cy="9229725"/>
            <a:chOff x="0" y="0"/>
            <a:chExt cx="18288000" cy="9229725"/>
          </a:xfrm>
        </p:grpSpPr>
        <p:sp>
          <p:nvSpPr>
            <p:cNvPr id="3" name="object 3">
              <a:extLst>
                <a:ext uri="{FF2B5EF4-FFF2-40B4-BE49-F238E27FC236}">
                  <a16:creationId xmlns:a16="http://schemas.microsoft.com/office/drawing/2014/main" id="{7502BA4B-2791-8A4E-9D7B-1C8B183A9441}"/>
                </a:ext>
              </a:extLst>
            </p:cNvPr>
            <p:cNvSpPr/>
            <p:nvPr/>
          </p:nvSpPr>
          <p:spPr>
            <a:xfrm>
              <a:off x="0" y="0"/>
              <a:ext cx="18288000" cy="9229725"/>
            </a:xfrm>
            <a:custGeom>
              <a:avLst/>
              <a:gdLst/>
              <a:ahLst/>
              <a:cxnLst/>
              <a:rect l="l" t="t" r="r" b="b"/>
              <a:pathLst>
                <a:path w="18288000" h="9229725">
                  <a:moveTo>
                    <a:pt x="0" y="9229709"/>
                  </a:moveTo>
                  <a:lnTo>
                    <a:pt x="18288000" y="9229709"/>
                  </a:lnTo>
                  <a:lnTo>
                    <a:pt x="18288000" y="0"/>
                  </a:lnTo>
                  <a:lnTo>
                    <a:pt x="0" y="0"/>
                  </a:lnTo>
                  <a:lnTo>
                    <a:pt x="0" y="9229709"/>
                  </a:lnTo>
                  <a:close/>
                </a:path>
              </a:pathLst>
            </a:custGeom>
            <a:solidFill>
              <a:srgbClr val="67816A"/>
            </a:solidFill>
          </p:spPr>
          <p:txBody>
            <a:bodyPr wrap="square" lIns="0" tIns="0" rIns="0" bIns="0" rtlCol="0"/>
            <a:lstStyle/>
            <a:p>
              <a:endParaRPr/>
            </a:p>
          </p:txBody>
        </p:sp>
        <p:pic>
          <p:nvPicPr>
            <p:cNvPr id="4" name="object 4">
              <a:extLst>
                <a:ext uri="{FF2B5EF4-FFF2-40B4-BE49-F238E27FC236}">
                  <a16:creationId xmlns:a16="http://schemas.microsoft.com/office/drawing/2014/main" id="{3BA1AD58-3BCF-337F-8D0F-8510269AFC88}"/>
                </a:ext>
              </a:extLst>
            </p:cNvPr>
            <p:cNvPicPr/>
            <p:nvPr/>
          </p:nvPicPr>
          <p:blipFill>
            <a:blip r:embed="rId2" cstate="print"/>
            <a:stretch>
              <a:fillRect/>
            </a:stretch>
          </p:blipFill>
          <p:spPr>
            <a:xfrm>
              <a:off x="13010345" y="0"/>
              <a:ext cx="5277653" cy="5671199"/>
            </a:xfrm>
            <a:prstGeom prst="rect">
              <a:avLst/>
            </a:prstGeom>
          </p:spPr>
        </p:pic>
      </p:grpSp>
      <p:sp>
        <p:nvSpPr>
          <p:cNvPr id="5" name="object 5">
            <a:extLst>
              <a:ext uri="{FF2B5EF4-FFF2-40B4-BE49-F238E27FC236}">
                <a16:creationId xmlns:a16="http://schemas.microsoft.com/office/drawing/2014/main" id="{4569ABE3-8936-8CAD-4432-FBC5B65E9B83}"/>
              </a:ext>
            </a:extLst>
          </p:cNvPr>
          <p:cNvSpPr txBox="1">
            <a:spLocks noGrp="1"/>
          </p:cNvSpPr>
          <p:nvPr>
            <p:ph type="title"/>
          </p:nvPr>
        </p:nvSpPr>
        <p:spPr>
          <a:xfrm>
            <a:off x="4346731" y="2534524"/>
            <a:ext cx="10803890" cy="1856105"/>
          </a:xfrm>
          <a:prstGeom prst="rect">
            <a:avLst/>
          </a:prstGeom>
        </p:spPr>
        <p:txBody>
          <a:bodyPr vert="horz" wrap="square" lIns="0" tIns="280035" rIns="0" bIns="0" rtlCol="0">
            <a:spAutoFit/>
          </a:bodyPr>
          <a:lstStyle/>
          <a:p>
            <a:pPr marL="4253865" marR="5080" indent="-4241800">
              <a:lnSpc>
                <a:spcPct val="74800"/>
              </a:lnSpc>
              <a:spcBef>
                <a:spcPts val="2205"/>
              </a:spcBef>
            </a:pPr>
            <a:r>
              <a:rPr spc="530" dirty="0"/>
              <a:t>LEGISLACIÓN</a:t>
            </a:r>
            <a:r>
              <a:rPr spc="-450" dirty="0"/>
              <a:t> </a:t>
            </a:r>
            <a:r>
              <a:rPr spc="555" dirty="0"/>
              <a:t>APLICABLE </a:t>
            </a:r>
            <a:r>
              <a:rPr spc="695" dirty="0"/>
              <a:t>SRPA</a:t>
            </a:r>
          </a:p>
        </p:txBody>
      </p:sp>
      <p:sp>
        <p:nvSpPr>
          <p:cNvPr id="6" name="object 6">
            <a:extLst>
              <a:ext uri="{FF2B5EF4-FFF2-40B4-BE49-F238E27FC236}">
                <a16:creationId xmlns:a16="http://schemas.microsoft.com/office/drawing/2014/main" id="{34A74756-C1F5-3260-3A8D-E852620BF810}"/>
              </a:ext>
            </a:extLst>
          </p:cNvPr>
          <p:cNvSpPr txBox="1"/>
          <p:nvPr/>
        </p:nvSpPr>
        <p:spPr>
          <a:xfrm>
            <a:off x="7656428" y="5163245"/>
            <a:ext cx="2975610" cy="1276631"/>
          </a:xfrm>
          <a:prstGeom prst="rect">
            <a:avLst/>
          </a:prstGeom>
        </p:spPr>
        <p:txBody>
          <a:bodyPr vert="horz" wrap="square" lIns="0" tIns="52704" rIns="0" bIns="0" rtlCol="0">
            <a:spAutoFit/>
          </a:bodyPr>
          <a:lstStyle/>
          <a:p>
            <a:pPr marL="495934" indent="-226695">
              <a:lnSpc>
                <a:spcPct val="100000"/>
              </a:lnSpc>
              <a:spcBef>
                <a:spcPts val="414"/>
              </a:spcBef>
              <a:buSzPct val="94444"/>
              <a:buAutoNum type="arabicPeriod"/>
              <a:tabLst>
                <a:tab pos="495934" algn="l"/>
              </a:tabLst>
            </a:pPr>
            <a:r>
              <a:rPr sz="1800" spc="55" dirty="0">
                <a:solidFill>
                  <a:srgbClr val="FFFFFF"/>
                </a:solidFill>
                <a:latin typeface="Verdana"/>
                <a:cs typeface="Verdana"/>
              </a:rPr>
              <a:t>LEY</a:t>
            </a:r>
            <a:r>
              <a:rPr sz="1800" spc="-140" dirty="0">
                <a:solidFill>
                  <a:srgbClr val="FFFFFF"/>
                </a:solidFill>
                <a:latin typeface="Verdana"/>
                <a:cs typeface="Verdana"/>
              </a:rPr>
              <a:t> </a:t>
            </a:r>
            <a:r>
              <a:rPr sz="1800" spc="-130" dirty="0">
                <a:solidFill>
                  <a:srgbClr val="FFFFFF"/>
                </a:solidFill>
                <a:latin typeface="Verdana"/>
                <a:cs typeface="Verdana"/>
              </a:rPr>
              <a:t>1098</a:t>
            </a:r>
            <a:r>
              <a:rPr sz="1800" spc="-135" dirty="0">
                <a:solidFill>
                  <a:srgbClr val="FFFFFF"/>
                </a:solidFill>
                <a:latin typeface="Verdana"/>
                <a:cs typeface="Verdana"/>
              </a:rPr>
              <a:t> </a:t>
            </a:r>
            <a:r>
              <a:rPr sz="1800" spc="80" dirty="0">
                <a:solidFill>
                  <a:srgbClr val="FFFFFF"/>
                </a:solidFill>
                <a:latin typeface="Verdana"/>
                <a:cs typeface="Verdana"/>
              </a:rPr>
              <a:t>DE</a:t>
            </a:r>
            <a:r>
              <a:rPr sz="1800" spc="-140" dirty="0">
                <a:solidFill>
                  <a:srgbClr val="FFFFFF"/>
                </a:solidFill>
                <a:latin typeface="Verdana"/>
                <a:cs typeface="Verdana"/>
              </a:rPr>
              <a:t> </a:t>
            </a:r>
            <a:r>
              <a:rPr sz="1800" spc="-20" dirty="0">
                <a:solidFill>
                  <a:srgbClr val="FFFFFF"/>
                </a:solidFill>
                <a:latin typeface="Verdana"/>
                <a:cs typeface="Verdana"/>
              </a:rPr>
              <a:t>2006.</a:t>
            </a:r>
            <a:endParaRPr sz="1800" dirty="0">
              <a:latin typeface="Verdana"/>
              <a:cs typeface="Verdana"/>
            </a:endParaRPr>
          </a:p>
          <a:p>
            <a:pPr marL="558800" indent="-226695">
              <a:lnSpc>
                <a:spcPct val="100000"/>
              </a:lnSpc>
              <a:spcBef>
                <a:spcPts val="315"/>
              </a:spcBef>
              <a:buSzPct val="94444"/>
              <a:buAutoNum type="arabicPeriod"/>
              <a:tabLst>
                <a:tab pos="558800" algn="l"/>
              </a:tabLst>
            </a:pPr>
            <a:r>
              <a:rPr sz="1800" spc="55" dirty="0">
                <a:solidFill>
                  <a:srgbClr val="FFFFFF"/>
                </a:solidFill>
                <a:latin typeface="Verdana"/>
                <a:cs typeface="Verdana"/>
              </a:rPr>
              <a:t>LEY</a:t>
            </a:r>
            <a:r>
              <a:rPr sz="1800" spc="-145" dirty="0">
                <a:solidFill>
                  <a:srgbClr val="FFFFFF"/>
                </a:solidFill>
                <a:latin typeface="Verdana"/>
                <a:cs typeface="Verdana"/>
              </a:rPr>
              <a:t> </a:t>
            </a:r>
            <a:r>
              <a:rPr sz="1800" spc="-20" dirty="0">
                <a:solidFill>
                  <a:srgbClr val="FFFFFF"/>
                </a:solidFill>
                <a:latin typeface="Verdana"/>
                <a:cs typeface="Verdana"/>
              </a:rPr>
              <a:t>906</a:t>
            </a:r>
            <a:r>
              <a:rPr sz="1800" spc="-140" dirty="0">
                <a:solidFill>
                  <a:srgbClr val="FFFFFF"/>
                </a:solidFill>
                <a:latin typeface="Verdana"/>
                <a:cs typeface="Verdana"/>
              </a:rPr>
              <a:t> </a:t>
            </a:r>
            <a:r>
              <a:rPr sz="1800" spc="80" dirty="0">
                <a:solidFill>
                  <a:srgbClr val="FFFFFF"/>
                </a:solidFill>
                <a:latin typeface="Verdana"/>
                <a:cs typeface="Verdana"/>
              </a:rPr>
              <a:t>DE</a:t>
            </a:r>
            <a:r>
              <a:rPr sz="1800" spc="-140" dirty="0">
                <a:solidFill>
                  <a:srgbClr val="FFFFFF"/>
                </a:solidFill>
                <a:latin typeface="Verdana"/>
                <a:cs typeface="Verdana"/>
              </a:rPr>
              <a:t> </a:t>
            </a:r>
            <a:r>
              <a:rPr sz="1800" spc="-10" dirty="0">
                <a:solidFill>
                  <a:srgbClr val="FFFFFF"/>
                </a:solidFill>
                <a:latin typeface="Verdana"/>
                <a:cs typeface="Verdana"/>
              </a:rPr>
              <a:t>2004.</a:t>
            </a:r>
            <a:endParaRPr sz="1800" dirty="0">
              <a:latin typeface="Verdana"/>
              <a:cs typeface="Verdana"/>
            </a:endParaRPr>
          </a:p>
          <a:p>
            <a:pPr marL="549910" indent="-226695">
              <a:lnSpc>
                <a:spcPct val="100000"/>
              </a:lnSpc>
              <a:spcBef>
                <a:spcPts val="315"/>
              </a:spcBef>
              <a:buSzPct val="94444"/>
              <a:buAutoNum type="arabicPeriod"/>
              <a:tabLst>
                <a:tab pos="549910" algn="l"/>
              </a:tabLst>
            </a:pPr>
            <a:r>
              <a:rPr sz="1800" spc="55" dirty="0">
                <a:solidFill>
                  <a:srgbClr val="FFFFFF"/>
                </a:solidFill>
                <a:latin typeface="Verdana"/>
                <a:cs typeface="Verdana"/>
              </a:rPr>
              <a:t>LEY</a:t>
            </a:r>
            <a:r>
              <a:rPr sz="1800" spc="-145" dirty="0">
                <a:solidFill>
                  <a:srgbClr val="FFFFFF"/>
                </a:solidFill>
                <a:latin typeface="Verdana"/>
                <a:cs typeface="Verdana"/>
              </a:rPr>
              <a:t> </a:t>
            </a:r>
            <a:r>
              <a:rPr sz="1800" spc="-75" dirty="0">
                <a:solidFill>
                  <a:srgbClr val="FFFFFF"/>
                </a:solidFill>
                <a:latin typeface="Verdana"/>
                <a:cs typeface="Verdana"/>
              </a:rPr>
              <a:t>599</a:t>
            </a:r>
            <a:r>
              <a:rPr sz="1800" spc="-145" dirty="0">
                <a:solidFill>
                  <a:srgbClr val="FFFFFF"/>
                </a:solidFill>
                <a:latin typeface="Verdana"/>
                <a:cs typeface="Verdana"/>
              </a:rPr>
              <a:t> </a:t>
            </a:r>
            <a:r>
              <a:rPr sz="1800" spc="80" dirty="0">
                <a:solidFill>
                  <a:srgbClr val="FFFFFF"/>
                </a:solidFill>
                <a:latin typeface="Verdana"/>
                <a:cs typeface="Verdana"/>
              </a:rPr>
              <a:t>DE</a:t>
            </a:r>
            <a:r>
              <a:rPr sz="1800" spc="-145" dirty="0">
                <a:solidFill>
                  <a:srgbClr val="FFFFFF"/>
                </a:solidFill>
                <a:latin typeface="Verdana"/>
                <a:cs typeface="Verdana"/>
              </a:rPr>
              <a:t> </a:t>
            </a:r>
            <a:r>
              <a:rPr sz="1800" spc="-20" dirty="0">
                <a:solidFill>
                  <a:srgbClr val="FFFFFF"/>
                </a:solidFill>
                <a:latin typeface="Verdana"/>
                <a:cs typeface="Verdana"/>
              </a:rPr>
              <a:t>2000.</a:t>
            </a:r>
            <a:endParaRPr sz="1800" dirty="0">
              <a:latin typeface="Verdana"/>
              <a:cs typeface="Verdana"/>
            </a:endParaRPr>
          </a:p>
          <a:p>
            <a:pPr marL="546735" indent="-227329">
              <a:lnSpc>
                <a:spcPct val="100000"/>
              </a:lnSpc>
              <a:spcBef>
                <a:spcPts val="315"/>
              </a:spcBef>
              <a:buSzPct val="94444"/>
              <a:buAutoNum type="arabicPeriod"/>
              <a:tabLst>
                <a:tab pos="546735" algn="l"/>
              </a:tabLst>
            </a:pPr>
            <a:endParaRPr sz="1800" dirty="0">
              <a:latin typeface="Verdana"/>
              <a:cs typeface="Verdana"/>
            </a:endParaRPr>
          </a:p>
        </p:txBody>
      </p:sp>
      <p:grpSp>
        <p:nvGrpSpPr>
          <p:cNvPr id="7" name="object 7">
            <a:extLst>
              <a:ext uri="{FF2B5EF4-FFF2-40B4-BE49-F238E27FC236}">
                <a16:creationId xmlns:a16="http://schemas.microsoft.com/office/drawing/2014/main" id="{6A58A8C2-A4DE-7DE7-7347-50BB0263D608}"/>
              </a:ext>
            </a:extLst>
          </p:cNvPr>
          <p:cNvGrpSpPr/>
          <p:nvPr/>
        </p:nvGrpSpPr>
        <p:grpSpPr>
          <a:xfrm>
            <a:off x="0" y="9229709"/>
            <a:ext cx="18288000" cy="1057275"/>
            <a:chOff x="0" y="9229709"/>
            <a:chExt cx="18288000" cy="1057275"/>
          </a:xfrm>
        </p:grpSpPr>
        <p:sp>
          <p:nvSpPr>
            <p:cNvPr id="8" name="object 8">
              <a:extLst>
                <a:ext uri="{FF2B5EF4-FFF2-40B4-BE49-F238E27FC236}">
                  <a16:creationId xmlns:a16="http://schemas.microsoft.com/office/drawing/2014/main" id="{28EFC43F-222A-0D8A-3641-CB70DF7A5C45}"/>
                </a:ext>
              </a:extLst>
            </p:cNvPr>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94AA94"/>
            </a:solidFill>
          </p:spPr>
          <p:txBody>
            <a:bodyPr wrap="square" lIns="0" tIns="0" rIns="0" bIns="0" rtlCol="0"/>
            <a:lstStyle/>
            <a:p>
              <a:endParaRPr/>
            </a:p>
          </p:txBody>
        </p:sp>
        <p:sp>
          <p:nvSpPr>
            <p:cNvPr id="9" name="object 9">
              <a:extLst>
                <a:ext uri="{FF2B5EF4-FFF2-40B4-BE49-F238E27FC236}">
                  <a16:creationId xmlns:a16="http://schemas.microsoft.com/office/drawing/2014/main" id="{44F16122-5FFE-69DF-EA80-6FA1B48E394C}"/>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10" name="object 10">
            <a:extLst>
              <a:ext uri="{FF2B5EF4-FFF2-40B4-BE49-F238E27FC236}">
                <a16:creationId xmlns:a16="http://schemas.microsoft.com/office/drawing/2014/main" id="{8D1DB68F-0B24-4462-E3C8-A503FB30FC51}"/>
              </a:ext>
            </a:extLst>
          </p:cNvPr>
          <p:cNvSpPr txBox="1"/>
          <p:nvPr/>
        </p:nvSpPr>
        <p:spPr>
          <a:xfrm>
            <a:off x="10907366" y="9525565"/>
            <a:ext cx="6760209" cy="375920"/>
          </a:xfrm>
          <a:prstGeom prst="rect">
            <a:avLst/>
          </a:prstGeom>
        </p:spPr>
        <p:txBody>
          <a:bodyPr vert="horz" wrap="square" lIns="0" tIns="12700" rIns="0" bIns="0" rtlCol="0">
            <a:spAutoFit/>
          </a:bodyPr>
          <a:lstStyle/>
          <a:p>
            <a:pPr marL="12700">
              <a:lnSpc>
                <a:spcPct val="100000"/>
              </a:lnSpc>
              <a:spcBef>
                <a:spcPts val="100"/>
              </a:spcBef>
            </a:pPr>
            <a:r>
              <a:rPr sz="2300" spc="45" dirty="0">
                <a:solidFill>
                  <a:srgbClr val="FFFFFF"/>
                </a:solidFill>
                <a:latin typeface="Trebuchet MS"/>
                <a:cs typeface="Trebuchet MS"/>
              </a:rPr>
              <a:t>Presentado</a:t>
            </a:r>
            <a:r>
              <a:rPr sz="2300" spc="-110" dirty="0">
                <a:solidFill>
                  <a:srgbClr val="FFFFFF"/>
                </a:solidFill>
                <a:latin typeface="Trebuchet MS"/>
                <a:cs typeface="Trebuchet MS"/>
              </a:rPr>
              <a:t> </a:t>
            </a:r>
            <a:r>
              <a:rPr sz="2300" dirty="0">
                <a:solidFill>
                  <a:srgbClr val="FFFFFF"/>
                </a:solidFill>
                <a:latin typeface="Trebuchet MS"/>
                <a:cs typeface="Trebuchet MS"/>
              </a:rPr>
              <a:t>por</a:t>
            </a:r>
            <a:r>
              <a:rPr sz="2300" spc="-105" dirty="0">
                <a:solidFill>
                  <a:srgbClr val="FFFFFF"/>
                </a:solidFill>
                <a:latin typeface="Trebuchet MS"/>
                <a:cs typeface="Trebuchet MS"/>
              </a:rPr>
              <a:t> </a:t>
            </a:r>
            <a:r>
              <a:rPr sz="2300" spc="175" dirty="0">
                <a:solidFill>
                  <a:srgbClr val="FFFFFF"/>
                </a:solidFill>
                <a:latin typeface="Trebuchet MS"/>
                <a:cs typeface="Trebuchet MS"/>
              </a:rPr>
              <a:t>ANDRÉS</a:t>
            </a:r>
            <a:r>
              <a:rPr sz="2300" spc="-105" dirty="0">
                <a:solidFill>
                  <a:srgbClr val="FFFFFF"/>
                </a:solidFill>
                <a:latin typeface="Trebuchet MS"/>
                <a:cs typeface="Trebuchet MS"/>
              </a:rPr>
              <a:t> </a:t>
            </a:r>
            <a:r>
              <a:rPr sz="2300" spc="125" dirty="0">
                <a:solidFill>
                  <a:srgbClr val="FFFFFF"/>
                </a:solidFill>
                <a:latin typeface="Trebuchet MS"/>
                <a:cs typeface="Trebuchet MS"/>
              </a:rPr>
              <a:t>MAURICIO</a:t>
            </a:r>
            <a:r>
              <a:rPr sz="2300" spc="-105" dirty="0">
                <a:solidFill>
                  <a:srgbClr val="FFFFFF"/>
                </a:solidFill>
                <a:latin typeface="Trebuchet MS"/>
                <a:cs typeface="Trebuchet MS"/>
              </a:rPr>
              <a:t> </a:t>
            </a:r>
            <a:r>
              <a:rPr sz="2300" spc="50" dirty="0">
                <a:solidFill>
                  <a:srgbClr val="FFFFFF"/>
                </a:solidFill>
                <a:latin typeface="Trebuchet MS"/>
                <a:cs typeface="Trebuchet MS"/>
              </a:rPr>
              <a:t>GIL</a:t>
            </a:r>
            <a:r>
              <a:rPr sz="2300" spc="-105" dirty="0">
                <a:solidFill>
                  <a:srgbClr val="FFFFFF"/>
                </a:solidFill>
                <a:latin typeface="Trebuchet MS"/>
                <a:cs typeface="Trebuchet MS"/>
              </a:rPr>
              <a:t> </a:t>
            </a:r>
            <a:r>
              <a:rPr sz="2300" spc="175" dirty="0">
                <a:solidFill>
                  <a:srgbClr val="FFFFFF"/>
                </a:solidFill>
                <a:latin typeface="Trebuchet MS"/>
                <a:cs typeface="Trebuchet MS"/>
              </a:rPr>
              <a:t>CASTAÑO</a:t>
            </a:r>
            <a:endParaRPr sz="2300">
              <a:latin typeface="Trebuchet MS"/>
              <a:cs typeface="Trebuchet MS"/>
            </a:endParaRPr>
          </a:p>
        </p:txBody>
      </p:sp>
      <p:pic>
        <p:nvPicPr>
          <p:cNvPr id="11" name="object 11">
            <a:extLst>
              <a:ext uri="{FF2B5EF4-FFF2-40B4-BE49-F238E27FC236}">
                <a16:creationId xmlns:a16="http://schemas.microsoft.com/office/drawing/2014/main" id="{5F20F461-40E0-47CF-62AB-F0A081A9528D}"/>
              </a:ext>
            </a:extLst>
          </p:cNvPr>
          <p:cNvPicPr/>
          <p:nvPr/>
        </p:nvPicPr>
        <p:blipFill>
          <a:blip r:embed="rId3" cstate="print"/>
          <a:stretch>
            <a:fillRect/>
          </a:stretch>
        </p:blipFill>
        <p:spPr>
          <a:xfrm>
            <a:off x="1028700" y="6726087"/>
            <a:ext cx="7121717" cy="3560912"/>
          </a:xfrm>
          <a:prstGeom prst="rect">
            <a:avLst/>
          </a:prstGeom>
        </p:spPr>
      </p:pic>
    </p:spTree>
    <p:extLst>
      <p:ext uri="{BB962C8B-B14F-4D97-AF65-F5344CB8AC3E}">
        <p14:creationId xmlns:p14="http://schemas.microsoft.com/office/powerpoint/2010/main" val="8635999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526B54"/>
          </a:solidFill>
        </p:spPr>
        <p:txBody>
          <a:bodyPr wrap="square" lIns="0" tIns="0" rIns="0" bIns="0" rtlCol="0"/>
          <a:lstStyle/>
          <a:p>
            <a:endParaRPr/>
          </a:p>
        </p:txBody>
      </p:sp>
      <p:grpSp>
        <p:nvGrpSpPr>
          <p:cNvPr id="3" name="object 3"/>
          <p:cNvGrpSpPr/>
          <p:nvPr/>
        </p:nvGrpSpPr>
        <p:grpSpPr>
          <a:xfrm>
            <a:off x="0" y="4213158"/>
            <a:ext cx="18288000" cy="502284"/>
            <a:chOff x="0" y="4213158"/>
            <a:chExt cx="18288000" cy="502284"/>
          </a:xfrm>
        </p:grpSpPr>
        <p:sp>
          <p:nvSpPr>
            <p:cNvPr id="4" name="object 4"/>
            <p:cNvSpPr/>
            <p:nvPr/>
          </p:nvSpPr>
          <p:spPr>
            <a:xfrm>
              <a:off x="0" y="4449896"/>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sp>
          <p:nvSpPr>
            <p:cNvPr id="5" name="object 5"/>
            <p:cNvSpPr/>
            <p:nvPr/>
          </p:nvSpPr>
          <p:spPr>
            <a:xfrm>
              <a:off x="1887499" y="4213160"/>
              <a:ext cx="12466955" cy="502284"/>
            </a:xfrm>
            <a:custGeom>
              <a:avLst/>
              <a:gdLst/>
              <a:ahLst/>
              <a:cxnLst/>
              <a:rect l="l" t="t" r="r" b="b"/>
              <a:pathLst>
                <a:path w="12466954" h="502285">
                  <a:moveTo>
                    <a:pt x="182321" y="73520"/>
                  </a:moveTo>
                  <a:lnTo>
                    <a:pt x="73533" y="73520"/>
                  </a:lnTo>
                  <a:lnTo>
                    <a:pt x="178981" y="77089"/>
                  </a:lnTo>
                  <a:lnTo>
                    <a:pt x="182321" y="73520"/>
                  </a:lnTo>
                  <a:close/>
                </a:path>
                <a:path w="12466954" h="502285">
                  <a:moveTo>
                    <a:pt x="319735" y="428523"/>
                  </a:moveTo>
                  <a:lnTo>
                    <a:pt x="182308" y="428523"/>
                  </a:lnTo>
                  <a:lnTo>
                    <a:pt x="251028" y="502043"/>
                  </a:lnTo>
                  <a:lnTo>
                    <a:pt x="319735" y="428523"/>
                  </a:lnTo>
                  <a:close/>
                </a:path>
                <a:path w="12466954" h="502285">
                  <a:moveTo>
                    <a:pt x="319747" y="73520"/>
                  </a:moveTo>
                  <a:lnTo>
                    <a:pt x="251028" y="0"/>
                  </a:lnTo>
                  <a:lnTo>
                    <a:pt x="182321" y="73520"/>
                  </a:lnTo>
                  <a:lnTo>
                    <a:pt x="319747" y="73520"/>
                  </a:lnTo>
                  <a:close/>
                </a:path>
                <a:path w="12466954" h="502285">
                  <a:moveTo>
                    <a:pt x="428536" y="73520"/>
                  </a:moveTo>
                  <a:lnTo>
                    <a:pt x="319747" y="73520"/>
                  </a:lnTo>
                  <a:lnTo>
                    <a:pt x="323075" y="77089"/>
                  </a:lnTo>
                  <a:lnTo>
                    <a:pt x="428536" y="73520"/>
                  </a:lnTo>
                  <a:close/>
                </a:path>
                <a:path w="12466954" h="502285">
                  <a:moveTo>
                    <a:pt x="502056" y="251040"/>
                  </a:moveTo>
                  <a:lnTo>
                    <a:pt x="424967" y="178981"/>
                  </a:lnTo>
                  <a:lnTo>
                    <a:pt x="428421" y="77089"/>
                  </a:lnTo>
                  <a:lnTo>
                    <a:pt x="323075" y="77089"/>
                  </a:lnTo>
                  <a:lnTo>
                    <a:pt x="178981" y="77089"/>
                  </a:lnTo>
                  <a:lnTo>
                    <a:pt x="73647" y="77089"/>
                  </a:lnTo>
                  <a:lnTo>
                    <a:pt x="77089" y="178981"/>
                  </a:lnTo>
                  <a:lnTo>
                    <a:pt x="0" y="251040"/>
                  </a:lnTo>
                  <a:lnTo>
                    <a:pt x="77089" y="323062"/>
                  </a:lnTo>
                  <a:lnTo>
                    <a:pt x="73647" y="424954"/>
                  </a:lnTo>
                  <a:lnTo>
                    <a:pt x="178981" y="424954"/>
                  </a:lnTo>
                  <a:lnTo>
                    <a:pt x="323075" y="424954"/>
                  </a:lnTo>
                  <a:lnTo>
                    <a:pt x="428421" y="424954"/>
                  </a:lnTo>
                  <a:lnTo>
                    <a:pt x="424967" y="323062"/>
                  </a:lnTo>
                  <a:lnTo>
                    <a:pt x="502056" y="251040"/>
                  </a:lnTo>
                  <a:close/>
                </a:path>
                <a:path w="12466954" h="502285">
                  <a:moveTo>
                    <a:pt x="4171162" y="73520"/>
                  </a:moveTo>
                  <a:lnTo>
                    <a:pt x="4062374" y="73520"/>
                  </a:lnTo>
                  <a:lnTo>
                    <a:pt x="4167835" y="77089"/>
                  </a:lnTo>
                  <a:lnTo>
                    <a:pt x="4171162" y="73520"/>
                  </a:lnTo>
                  <a:close/>
                </a:path>
                <a:path w="12466954" h="502285">
                  <a:moveTo>
                    <a:pt x="4308602" y="428523"/>
                  </a:moveTo>
                  <a:lnTo>
                    <a:pt x="4171162" y="428523"/>
                  </a:lnTo>
                  <a:lnTo>
                    <a:pt x="4239895" y="502043"/>
                  </a:lnTo>
                  <a:lnTo>
                    <a:pt x="4308602" y="428523"/>
                  </a:lnTo>
                  <a:close/>
                </a:path>
                <a:path w="12466954" h="502285">
                  <a:moveTo>
                    <a:pt x="4308614" y="73520"/>
                  </a:moveTo>
                  <a:lnTo>
                    <a:pt x="4239895" y="0"/>
                  </a:lnTo>
                  <a:lnTo>
                    <a:pt x="4171162" y="73520"/>
                  </a:lnTo>
                  <a:lnTo>
                    <a:pt x="4308614" y="73520"/>
                  </a:lnTo>
                  <a:close/>
                </a:path>
                <a:path w="12466954" h="502285">
                  <a:moveTo>
                    <a:pt x="4417377" y="73520"/>
                  </a:moveTo>
                  <a:lnTo>
                    <a:pt x="4308614" y="73520"/>
                  </a:lnTo>
                  <a:lnTo>
                    <a:pt x="4311942" y="77089"/>
                  </a:lnTo>
                  <a:lnTo>
                    <a:pt x="4417377" y="73520"/>
                  </a:lnTo>
                  <a:close/>
                </a:path>
                <a:path w="12466954" h="502285">
                  <a:moveTo>
                    <a:pt x="4490910" y="251040"/>
                  </a:moveTo>
                  <a:lnTo>
                    <a:pt x="4413809" y="178981"/>
                  </a:lnTo>
                  <a:lnTo>
                    <a:pt x="4417250" y="77089"/>
                  </a:lnTo>
                  <a:lnTo>
                    <a:pt x="4311942" y="77089"/>
                  </a:lnTo>
                  <a:lnTo>
                    <a:pt x="4167835" y="77089"/>
                  </a:lnTo>
                  <a:lnTo>
                    <a:pt x="4062488" y="77089"/>
                  </a:lnTo>
                  <a:lnTo>
                    <a:pt x="4065943" y="178981"/>
                  </a:lnTo>
                  <a:lnTo>
                    <a:pt x="3988854" y="251040"/>
                  </a:lnTo>
                  <a:lnTo>
                    <a:pt x="4065943" y="323062"/>
                  </a:lnTo>
                  <a:lnTo>
                    <a:pt x="4062488" y="424954"/>
                  </a:lnTo>
                  <a:lnTo>
                    <a:pt x="4167835" y="424954"/>
                  </a:lnTo>
                  <a:lnTo>
                    <a:pt x="4311942" y="424954"/>
                  </a:lnTo>
                  <a:lnTo>
                    <a:pt x="4417250" y="424954"/>
                  </a:lnTo>
                  <a:lnTo>
                    <a:pt x="4413809" y="323062"/>
                  </a:lnTo>
                  <a:lnTo>
                    <a:pt x="4490910" y="251040"/>
                  </a:lnTo>
                  <a:close/>
                </a:path>
                <a:path w="12466954" h="502285">
                  <a:moveTo>
                    <a:pt x="8160029" y="73520"/>
                  </a:moveTo>
                  <a:lnTo>
                    <a:pt x="8051228" y="73520"/>
                  </a:lnTo>
                  <a:lnTo>
                    <a:pt x="8156689" y="77089"/>
                  </a:lnTo>
                  <a:lnTo>
                    <a:pt x="8160029" y="73520"/>
                  </a:lnTo>
                  <a:close/>
                </a:path>
                <a:path w="12466954" h="502285">
                  <a:moveTo>
                    <a:pt x="8297431" y="428523"/>
                  </a:moveTo>
                  <a:lnTo>
                    <a:pt x="8160017" y="428523"/>
                  </a:lnTo>
                  <a:lnTo>
                    <a:pt x="8228749" y="502043"/>
                  </a:lnTo>
                  <a:lnTo>
                    <a:pt x="8297431" y="428523"/>
                  </a:lnTo>
                  <a:close/>
                </a:path>
                <a:path w="12466954" h="502285">
                  <a:moveTo>
                    <a:pt x="8297443" y="73520"/>
                  </a:moveTo>
                  <a:lnTo>
                    <a:pt x="8228749" y="0"/>
                  </a:lnTo>
                  <a:lnTo>
                    <a:pt x="8160029" y="73520"/>
                  </a:lnTo>
                  <a:lnTo>
                    <a:pt x="8297443" y="73520"/>
                  </a:lnTo>
                  <a:close/>
                </a:path>
                <a:path w="12466954" h="502285">
                  <a:moveTo>
                    <a:pt x="8406231" y="73520"/>
                  </a:moveTo>
                  <a:lnTo>
                    <a:pt x="8297443" y="73520"/>
                  </a:lnTo>
                  <a:lnTo>
                    <a:pt x="8300771" y="77089"/>
                  </a:lnTo>
                  <a:lnTo>
                    <a:pt x="8406231" y="73520"/>
                  </a:lnTo>
                  <a:close/>
                </a:path>
                <a:path w="12466954" h="502285">
                  <a:moveTo>
                    <a:pt x="8479765" y="251040"/>
                  </a:moveTo>
                  <a:lnTo>
                    <a:pt x="8402663" y="178981"/>
                  </a:lnTo>
                  <a:lnTo>
                    <a:pt x="8406104" y="77089"/>
                  </a:lnTo>
                  <a:lnTo>
                    <a:pt x="8300771" y="77089"/>
                  </a:lnTo>
                  <a:lnTo>
                    <a:pt x="8156689" y="77089"/>
                  </a:lnTo>
                  <a:lnTo>
                    <a:pt x="8051355" y="77089"/>
                  </a:lnTo>
                  <a:lnTo>
                    <a:pt x="8054797" y="178981"/>
                  </a:lnTo>
                  <a:lnTo>
                    <a:pt x="7977708" y="251040"/>
                  </a:lnTo>
                  <a:lnTo>
                    <a:pt x="8054797" y="323062"/>
                  </a:lnTo>
                  <a:lnTo>
                    <a:pt x="8051355" y="424954"/>
                  </a:lnTo>
                  <a:lnTo>
                    <a:pt x="8156689" y="424954"/>
                  </a:lnTo>
                  <a:lnTo>
                    <a:pt x="8300771" y="424954"/>
                  </a:lnTo>
                  <a:lnTo>
                    <a:pt x="8406104" y="424954"/>
                  </a:lnTo>
                  <a:lnTo>
                    <a:pt x="8402663" y="323062"/>
                  </a:lnTo>
                  <a:lnTo>
                    <a:pt x="8479765" y="251040"/>
                  </a:lnTo>
                  <a:close/>
                </a:path>
                <a:path w="12466954" h="502285">
                  <a:moveTo>
                    <a:pt x="12147055" y="73520"/>
                  </a:moveTo>
                  <a:lnTo>
                    <a:pt x="12038292" y="73520"/>
                  </a:lnTo>
                  <a:lnTo>
                    <a:pt x="12143715" y="77089"/>
                  </a:lnTo>
                  <a:lnTo>
                    <a:pt x="12147055" y="73520"/>
                  </a:lnTo>
                  <a:close/>
                </a:path>
                <a:path w="12466954" h="502285">
                  <a:moveTo>
                    <a:pt x="12284481" y="428523"/>
                  </a:moveTo>
                  <a:lnTo>
                    <a:pt x="12147042" y="428523"/>
                  </a:lnTo>
                  <a:lnTo>
                    <a:pt x="12215774" y="502043"/>
                  </a:lnTo>
                  <a:lnTo>
                    <a:pt x="12284481" y="428523"/>
                  </a:lnTo>
                  <a:close/>
                </a:path>
                <a:path w="12466954" h="502285">
                  <a:moveTo>
                    <a:pt x="12284494" y="73520"/>
                  </a:moveTo>
                  <a:lnTo>
                    <a:pt x="12215774" y="0"/>
                  </a:lnTo>
                  <a:lnTo>
                    <a:pt x="12147055" y="73520"/>
                  </a:lnTo>
                  <a:lnTo>
                    <a:pt x="12284494" y="73520"/>
                  </a:lnTo>
                  <a:close/>
                </a:path>
                <a:path w="12466954" h="502285">
                  <a:moveTo>
                    <a:pt x="12393282" y="73520"/>
                  </a:moveTo>
                  <a:lnTo>
                    <a:pt x="12284494" y="73520"/>
                  </a:lnTo>
                  <a:lnTo>
                    <a:pt x="12287822" y="77089"/>
                  </a:lnTo>
                  <a:lnTo>
                    <a:pt x="12393282" y="73520"/>
                  </a:lnTo>
                  <a:close/>
                </a:path>
                <a:path w="12466954" h="502285">
                  <a:moveTo>
                    <a:pt x="12466790" y="251040"/>
                  </a:moveTo>
                  <a:lnTo>
                    <a:pt x="12389726" y="178981"/>
                  </a:lnTo>
                  <a:lnTo>
                    <a:pt x="12393168" y="77089"/>
                  </a:lnTo>
                  <a:lnTo>
                    <a:pt x="12287822" y="77089"/>
                  </a:lnTo>
                  <a:lnTo>
                    <a:pt x="12143715" y="77089"/>
                  </a:lnTo>
                  <a:lnTo>
                    <a:pt x="12038406" y="77089"/>
                  </a:lnTo>
                  <a:lnTo>
                    <a:pt x="12041823" y="178981"/>
                  </a:lnTo>
                  <a:lnTo>
                    <a:pt x="11964746" y="251040"/>
                  </a:lnTo>
                  <a:lnTo>
                    <a:pt x="12041823" y="323062"/>
                  </a:lnTo>
                  <a:lnTo>
                    <a:pt x="12038406" y="424954"/>
                  </a:lnTo>
                  <a:lnTo>
                    <a:pt x="12143715" y="424954"/>
                  </a:lnTo>
                  <a:lnTo>
                    <a:pt x="12287822" y="424954"/>
                  </a:lnTo>
                  <a:lnTo>
                    <a:pt x="12393168" y="424954"/>
                  </a:lnTo>
                  <a:lnTo>
                    <a:pt x="12389726" y="323062"/>
                  </a:lnTo>
                  <a:lnTo>
                    <a:pt x="12466790" y="251040"/>
                  </a:lnTo>
                  <a:close/>
                </a:path>
              </a:pathLst>
            </a:custGeom>
            <a:solidFill>
              <a:srgbClr val="FFFFFF"/>
            </a:solidFill>
          </p:spPr>
          <p:txBody>
            <a:bodyPr wrap="square" lIns="0" tIns="0" rIns="0" bIns="0" rtlCol="0"/>
            <a:lstStyle/>
            <a:p>
              <a:endParaRPr/>
            </a:p>
          </p:txBody>
        </p:sp>
      </p:grpSp>
      <p:grpSp>
        <p:nvGrpSpPr>
          <p:cNvPr id="6" name="object 6"/>
          <p:cNvGrpSpPr/>
          <p:nvPr/>
        </p:nvGrpSpPr>
        <p:grpSpPr>
          <a:xfrm>
            <a:off x="0" y="9229709"/>
            <a:ext cx="18288000" cy="1057275"/>
            <a:chOff x="0" y="9229709"/>
            <a:chExt cx="18288000" cy="1057275"/>
          </a:xfrm>
        </p:grpSpPr>
        <p:sp>
          <p:nvSpPr>
            <p:cNvPr id="7" name="object 7"/>
            <p:cNvSpPr/>
            <p:nvPr/>
          </p:nvSpPr>
          <p:spPr>
            <a:xfrm>
              <a:off x="0" y="9244004"/>
              <a:ext cx="18288000" cy="1043305"/>
            </a:xfrm>
            <a:custGeom>
              <a:avLst/>
              <a:gdLst/>
              <a:ahLst/>
              <a:cxnLst/>
              <a:rect l="l" t="t" r="r" b="b"/>
              <a:pathLst>
                <a:path w="18288000" h="1043304">
                  <a:moveTo>
                    <a:pt x="18288000" y="1042985"/>
                  </a:moveTo>
                  <a:lnTo>
                    <a:pt x="0" y="1042985"/>
                  </a:lnTo>
                  <a:lnTo>
                    <a:pt x="0" y="0"/>
                  </a:lnTo>
                  <a:lnTo>
                    <a:pt x="18288000" y="0"/>
                  </a:lnTo>
                  <a:lnTo>
                    <a:pt x="18288000" y="1042985"/>
                  </a:lnTo>
                  <a:close/>
                </a:path>
              </a:pathLst>
            </a:custGeom>
            <a:solidFill>
              <a:srgbClr val="94AA94"/>
            </a:solidFill>
          </p:spPr>
          <p:txBody>
            <a:bodyPr wrap="square" lIns="0" tIns="0" rIns="0" bIns="0" rtlCol="0"/>
            <a:lstStyle/>
            <a:p>
              <a:endParaRPr/>
            </a:p>
          </p:txBody>
        </p:sp>
        <p:sp>
          <p:nvSpPr>
            <p:cNvPr id="8" name="object 8"/>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9" name="object 9"/>
          <p:cNvSpPr txBox="1"/>
          <p:nvPr/>
        </p:nvSpPr>
        <p:spPr>
          <a:xfrm>
            <a:off x="5863661" y="4887866"/>
            <a:ext cx="2529840" cy="2562225"/>
          </a:xfrm>
          <a:prstGeom prst="rect">
            <a:avLst/>
          </a:prstGeom>
        </p:spPr>
        <p:txBody>
          <a:bodyPr vert="horz" wrap="square" lIns="0" tIns="12700" rIns="0" bIns="0" rtlCol="0">
            <a:spAutoFit/>
          </a:bodyPr>
          <a:lstStyle/>
          <a:p>
            <a:pPr marL="30480">
              <a:lnSpc>
                <a:spcPct val="100000"/>
              </a:lnSpc>
              <a:spcBef>
                <a:spcPts val="100"/>
              </a:spcBef>
            </a:pPr>
            <a:r>
              <a:rPr sz="5000" spc="-25" dirty="0">
                <a:solidFill>
                  <a:srgbClr val="FFFFFF"/>
                </a:solidFill>
                <a:latin typeface="Arial MT"/>
                <a:cs typeface="Arial MT"/>
              </a:rPr>
              <a:t>02.</a:t>
            </a:r>
            <a:endParaRPr sz="5000">
              <a:latin typeface="Arial MT"/>
              <a:cs typeface="Arial MT"/>
            </a:endParaRPr>
          </a:p>
          <a:p>
            <a:pPr marL="12700" marR="5080">
              <a:lnSpc>
                <a:spcPct val="116700"/>
              </a:lnSpc>
              <a:spcBef>
                <a:spcPts val="1370"/>
              </a:spcBef>
            </a:pPr>
            <a:r>
              <a:rPr sz="1500" dirty="0">
                <a:solidFill>
                  <a:srgbClr val="FFFFFF"/>
                </a:solidFill>
                <a:latin typeface="Verdana"/>
                <a:cs typeface="Verdana"/>
              </a:rPr>
              <a:t>Artículo</a:t>
            </a:r>
            <a:r>
              <a:rPr sz="1500" spc="-130" dirty="0">
                <a:solidFill>
                  <a:srgbClr val="FFFFFF"/>
                </a:solidFill>
                <a:latin typeface="Verdana"/>
                <a:cs typeface="Verdana"/>
              </a:rPr>
              <a:t> </a:t>
            </a:r>
            <a:r>
              <a:rPr sz="1500" spc="-114" dirty="0">
                <a:solidFill>
                  <a:srgbClr val="FFFFFF"/>
                </a:solidFill>
                <a:latin typeface="Verdana"/>
                <a:cs typeface="Verdana"/>
              </a:rPr>
              <a:t>3°..</a:t>
            </a:r>
            <a:r>
              <a:rPr sz="1500" spc="275" dirty="0">
                <a:solidFill>
                  <a:srgbClr val="FFFFFF"/>
                </a:solidFill>
                <a:latin typeface="Verdana"/>
                <a:cs typeface="Verdana"/>
              </a:rPr>
              <a:t> </a:t>
            </a:r>
            <a:r>
              <a:rPr sz="1500" spc="-10" dirty="0">
                <a:solidFill>
                  <a:srgbClr val="FFFFFF"/>
                </a:solidFill>
                <a:latin typeface="Verdana"/>
                <a:cs typeface="Verdana"/>
              </a:rPr>
              <a:t>se</a:t>
            </a:r>
            <a:r>
              <a:rPr sz="1500" spc="-125" dirty="0">
                <a:solidFill>
                  <a:srgbClr val="FFFFFF"/>
                </a:solidFill>
                <a:latin typeface="Verdana"/>
                <a:cs typeface="Verdana"/>
              </a:rPr>
              <a:t> </a:t>
            </a:r>
            <a:r>
              <a:rPr sz="1500" spc="-10" dirty="0">
                <a:solidFill>
                  <a:srgbClr val="FFFFFF"/>
                </a:solidFill>
                <a:latin typeface="Verdana"/>
                <a:cs typeface="Verdana"/>
              </a:rPr>
              <a:t>entiende </a:t>
            </a:r>
            <a:r>
              <a:rPr sz="1500" dirty="0">
                <a:solidFill>
                  <a:srgbClr val="FFFFFF"/>
                </a:solidFill>
                <a:latin typeface="Verdana"/>
                <a:cs typeface="Verdana"/>
              </a:rPr>
              <a:t>por</a:t>
            </a:r>
            <a:r>
              <a:rPr sz="1500" spc="-20" dirty="0">
                <a:solidFill>
                  <a:srgbClr val="FFFFFF"/>
                </a:solidFill>
                <a:latin typeface="Verdana"/>
                <a:cs typeface="Verdana"/>
              </a:rPr>
              <a:t> </a:t>
            </a:r>
            <a:r>
              <a:rPr sz="1500" dirty="0">
                <a:solidFill>
                  <a:srgbClr val="FFFFFF"/>
                </a:solidFill>
                <a:latin typeface="Verdana"/>
                <a:cs typeface="Verdana"/>
              </a:rPr>
              <a:t>niño</a:t>
            </a:r>
            <a:r>
              <a:rPr sz="1500" spc="-15" dirty="0">
                <a:solidFill>
                  <a:srgbClr val="FFFFFF"/>
                </a:solidFill>
                <a:latin typeface="Verdana"/>
                <a:cs typeface="Verdana"/>
              </a:rPr>
              <a:t> </a:t>
            </a:r>
            <a:r>
              <a:rPr sz="1500" dirty="0">
                <a:solidFill>
                  <a:srgbClr val="FFFFFF"/>
                </a:solidFill>
                <a:latin typeface="Verdana"/>
                <a:cs typeface="Verdana"/>
              </a:rPr>
              <a:t>o</a:t>
            </a:r>
            <a:r>
              <a:rPr sz="1500" spc="-15" dirty="0">
                <a:solidFill>
                  <a:srgbClr val="FFFFFF"/>
                </a:solidFill>
                <a:latin typeface="Verdana"/>
                <a:cs typeface="Verdana"/>
              </a:rPr>
              <a:t> </a:t>
            </a:r>
            <a:r>
              <a:rPr sz="1500" dirty="0">
                <a:solidFill>
                  <a:srgbClr val="FFFFFF"/>
                </a:solidFill>
                <a:latin typeface="Verdana"/>
                <a:cs typeface="Verdana"/>
              </a:rPr>
              <a:t>niña</a:t>
            </a:r>
            <a:r>
              <a:rPr sz="1500" spc="-20" dirty="0">
                <a:solidFill>
                  <a:srgbClr val="FFFFFF"/>
                </a:solidFill>
                <a:latin typeface="Verdana"/>
                <a:cs typeface="Verdana"/>
              </a:rPr>
              <a:t> </a:t>
            </a:r>
            <a:r>
              <a:rPr sz="1500" spc="-25" dirty="0">
                <a:solidFill>
                  <a:srgbClr val="FFFFFF"/>
                </a:solidFill>
                <a:latin typeface="Verdana"/>
                <a:cs typeface="Verdana"/>
              </a:rPr>
              <a:t>las </a:t>
            </a:r>
            <a:r>
              <a:rPr sz="1500" dirty="0">
                <a:solidFill>
                  <a:srgbClr val="FFFFFF"/>
                </a:solidFill>
                <a:latin typeface="Verdana"/>
                <a:cs typeface="Verdana"/>
              </a:rPr>
              <a:t>personas</a:t>
            </a:r>
            <a:r>
              <a:rPr sz="1500" spc="-70" dirty="0">
                <a:solidFill>
                  <a:srgbClr val="FFFFFF"/>
                </a:solidFill>
                <a:latin typeface="Verdana"/>
                <a:cs typeface="Verdana"/>
              </a:rPr>
              <a:t> </a:t>
            </a:r>
            <a:r>
              <a:rPr sz="1500" dirty="0">
                <a:solidFill>
                  <a:srgbClr val="FFFFFF"/>
                </a:solidFill>
                <a:latin typeface="Verdana"/>
                <a:cs typeface="Verdana"/>
              </a:rPr>
              <a:t>entre</a:t>
            </a:r>
            <a:r>
              <a:rPr sz="1500" spc="-70" dirty="0">
                <a:solidFill>
                  <a:srgbClr val="FFFFFF"/>
                </a:solidFill>
                <a:latin typeface="Verdana"/>
                <a:cs typeface="Verdana"/>
              </a:rPr>
              <a:t> </a:t>
            </a:r>
            <a:r>
              <a:rPr sz="1500" dirty="0">
                <a:solidFill>
                  <a:srgbClr val="FFFFFF"/>
                </a:solidFill>
                <a:latin typeface="Verdana"/>
                <a:cs typeface="Verdana"/>
              </a:rPr>
              <a:t>los</a:t>
            </a:r>
            <a:r>
              <a:rPr sz="1500" spc="-75" dirty="0">
                <a:solidFill>
                  <a:srgbClr val="FFFFFF"/>
                </a:solidFill>
                <a:latin typeface="Verdana"/>
                <a:cs typeface="Verdana"/>
              </a:rPr>
              <a:t> </a:t>
            </a:r>
            <a:r>
              <a:rPr sz="1500" dirty="0">
                <a:solidFill>
                  <a:srgbClr val="FFFFFF"/>
                </a:solidFill>
                <a:latin typeface="Verdana"/>
                <a:cs typeface="Verdana"/>
              </a:rPr>
              <a:t>0</a:t>
            </a:r>
            <a:r>
              <a:rPr sz="1500" spc="-70" dirty="0">
                <a:solidFill>
                  <a:srgbClr val="FFFFFF"/>
                </a:solidFill>
                <a:latin typeface="Verdana"/>
                <a:cs typeface="Verdana"/>
              </a:rPr>
              <a:t> </a:t>
            </a:r>
            <a:r>
              <a:rPr sz="1500" spc="-55" dirty="0">
                <a:solidFill>
                  <a:srgbClr val="FFFFFF"/>
                </a:solidFill>
                <a:latin typeface="Verdana"/>
                <a:cs typeface="Verdana"/>
              </a:rPr>
              <a:t>y</a:t>
            </a:r>
            <a:r>
              <a:rPr sz="1500" spc="-70" dirty="0">
                <a:solidFill>
                  <a:srgbClr val="FFFFFF"/>
                </a:solidFill>
                <a:latin typeface="Verdana"/>
                <a:cs typeface="Verdana"/>
              </a:rPr>
              <a:t> </a:t>
            </a:r>
            <a:r>
              <a:rPr sz="1500" spc="-25" dirty="0">
                <a:solidFill>
                  <a:srgbClr val="FFFFFF"/>
                </a:solidFill>
                <a:latin typeface="Verdana"/>
                <a:cs typeface="Verdana"/>
              </a:rPr>
              <a:t>los </a:t>
            </a:r>
            <a:r>
              <a:rPr sz="1500" spc="-250" dirty="0">
                <a:solidFill>
                  <a:srgbClr val="FFFFFF"/>
                </a:solidFill>
                <a:latin typeface="Verdana"/>
                <a:cs typeface="Verdana"/>
              </a:rPr>
              <a:t>12</a:t>
            </a:r>
            <a:r>
              <a:rPr sz="1500" spc="-90" dirty="0">
                <a:solidFill>
                  <a:srgbClr val="FFFFFF"/>
                </a:solidFill>
                <a:latin typeface="Verdana"/>
                <a:cs typeface="Verdana"/>
              </a:rPr>
              <a:t> </a:t>
            </a:r>
            <a:r>
              <a:rPr sz="1500" spc="-40" dirty="0">
                <a:solidFill>
                  <a:srgbClr val="FFFFFF"/>
                </a:solidFill>
                <a:latin typeface="Verdana"/>
                <a:cs typeface="Verdana"/>
              </a:rPr>
              <a:t>años,</a:t>
            </a:r>
            <a:r>
              <a:rPr sz="1500" spc="-90" dirty="0">
                <a:solidFill>
                  <a:srgbClr val="FFFFFF"/>
                </a:solidFill>
                <a:latin typeface="Verdana"/>
                <a:cs typeface="Verdana"/>
              </a:rPr>
              <a:t> </a:t>
            </a:r>
            <a:r>
              <a:rPr sz="1500" spc="-55" dirty="0">
                <a:solidFill>
                  <a:srgbClr val="FFFFFF"/>
                </a:solidFill>
                <a:latin typeface="Verdana"/>
                <a:cs typeface="Verdana"/>
              </a:rPr>
              <a:t>y</a:t>
            </a:r>
            <a:r>
              <a:rPr sz="1500" spc="-90" dirty="0">
                <a:solidFill>
                  <a:srgbClr val="FFFFFF"/>
                </a:solidFill>
                <a:latin typeface="Verdana"/>
                <a:cs typeface="Verdana"/>
              </a:rPr>
              <a:t> </a:t>
            </a:r>
            <a:r>
              <a:rPr sz="1500" dirty="0">
                <a:solidFill>
                  <a:srgbClr val="FFFFFF"/>
                </a:solidFill>
                <a:latin typeface="Verdana"/>
                <a:cs typeface="Verdana"/>
              </a:rPr>
              <a:t>por</a:t>
            </a:r>
            <a:r>
              <a:rPr sz="1500" spc="-90" dirty="0">
                <a:solidFill>
                  <a:srgbClr val="FFFFFF"/>
                </a:solidFill>
                <a:latin typeface="Verdana"/>
                <a:cs typeface="Verdana"/>
              </a:rPr>
              <a:t> </a:t>
            </a:r>
            <a:r>
              <a:rPr sz="1500" spc="-10" dirty="0">
                <a:solidFill>
                  <a:srgbClr val="FFFFFF"/>
                </a:solidFill>
                <a:latin typeface="Verdana"/>
                <a:cs typeface="Verdana"/>
              </a:rPr>
              <a:t>adolescente </a:t>
            </a:r>
            <a:r>
              <a:rPr sz="1500" spc="-20" dirty="0">
                <a:solidFill>
                  <a:srgbClr val="FFFFFF"/>
                </a:solidFill>
                <a:latin typeface="Verdana"/>
                <a:cs typeface="Verdana"/>
              </a:rPr>
              <a:t>las</a:t>
            </a:r>
            <a:r>
              <a:rPr sz="1500" spc="-80" dirty="0">
                <a:solidFill>
                  <a:srgbClr val="FFFFFF"/>
                </a:solidFill>
                <a:latin typeface="Verdana"/>
                <a:cs typeface="Verdana"/>
              </a:rPr>
              <a:t> </a:t>
            </a:r>
            <a:r>
              <a:rPr sz="1500" dirty="0">
                <a:solidFill>
                  <a:srgbClr val="FFFFFF"/>
                </a:solidFill>
                <a:latin typeface="Verdana"/>
                <a:cs typeface="Verdana"/>
              </a:rPr>
              <a:t>personas</a:t>
            </a:r>
            <a:r>
              <a:rPr sz="1500" spc="-75" dirty="0">
                <a:solidFill>
                  <a:srgbClr val="FFFFFF"/>
                </a:solidFill>
                <a:latin typeface="Verdana"/>
                <a:cs typeface="Verdana"/>
              </a:rPr>
              <a:t> </a:t>
            </a:r>
            <a:r>
              <a:rPr sz="1500" dirty="0">
                <a:solidFill>
                  <a:srgbClr val="FFFFFF"/>
                </a:solidFill>
                <a:latin typeface="Verdana"/>
                <a:cs typeface="Verdana"/>
              </a:rPr>
              <a:t>entre</a:t>
            </a:r>
            <a:r>
              <a:rPr sz="1500" spc="-75" dirty="0">
                <a:solidFill>
                  <a:srgbClr val="FFFFFF"/>
                </a:solidFill>
                <a:latin typeface="Verdana"/>
                <a:cs typeface="Verdana"/>
              </a:rPr>
              <a:t> </a:t>
            </a:r>
            <a:r>
              <a:rPr sz="1500" spc="-250" dirty="0">
                <a:solidFill>
                  <a:srgbClr val="FFFFFF"/>
                </a:solidFill>
                <a:latin typeface="Verdana"/>
                <a:cs typeface="Verdana"/>
              </a:rPr>
              <a:t>12</a:t>
            </a:r>
            <a:r>
              <a:rPr sz="1500" spc="-75" dirty="0">
                <a:solidFill>
                  <a:srgbClr val="FFFFFF"/>
                </a:solidFill>
                <a:latin typeface="Verdana"/>
                <a:cs typeface="Verdana"/>
              </a:rPr>
              <a:t> </a:t>
            </a:r>
            <a:r>
              <a:rPr sz="1500" spc="-55" dirty="0">
                <a:solidFill>
                  <a:srgbClr val="FFFFFF"/>
                </a:solidFill>
                <a:latin typeface="Verdana"/>
                <a:cs typeface="Verdana"/>
              </a:rPr>
              <a:t>y</a:t>
            </a:r>
            <a:r>
              <a:rPr sz="1500" spc="-75" dirty="0">
                <a:solidFill>
                  <a:srgbClr val="FFFFFF"/>
                </a:solidFill>
                <a:latin typeface="Verdana"/>
                <a:cs typeface="Verdana"/>
              </a:rPr>
              <a:t> </a:t>
            </a:r>
            <a:r>
              <a:rPr sz="1500" spc="-25" dirty="0">
                <a:solidFill>
                  <a:srgbClr val="FFFFFF"/>
                </a:solidFill>
                <a:latin typeface="Verdana"/>
                <a:cs typeface="Verdana"/>
              </a:rPr>
              <a:t>18 </a:t>
            </a:r>
            <a:r>
              <a:rPr sz="1500" dirty="0">
                <a:solidFill>
                  <a:srgbClr val="FFFFFF"/>
                </a:solidFill>
                <a:latin typeface="Verdana"/>
                <a:cs typeface="Verdana"/>
              </a:rPr>
              <a:t>años</a:t>
            </a:r>
            <a:r>
              <a:rPr sz="1500" spc="-100" dirty="0">
                <a:solidFill>
                  <a:srgbClr val="FFFFFF"/>
                </a:solidFill>
                <a:latin typeface="Verdana"/>
                <a:cs typeface="Verdana"/>
              </a:rPr>
              <a:t> </a:t>
            </a:r>
            <a:r>
              <a:rPr sz="1500" spc="55" dirty="0">
                <a:solidFill>
                  <a:srgbClr val="FFFFFF"/>
                </a:solidFill>
                <a:latin typeface="Verdana"/>
                <a:cs typeface="Verdana"/>
              </a:rPr>
              <a:t>de</a:t>
            </a:r>
            <a:r>
              <a:rPr sz="1500" spc="-95" dirty="0">
                <a:solidFill>
                  <a:srgbClr val="FFFFFF"/>
                </a:solidFill>
                <a:latin typeface="Verdana"/>
                <a:cs typeface="Verdana"/>
              </a:rPr>
              <a:t> </a:t>
            </a:r>
            <a:r>
              <a:rPr sz="1500" spc="-20" dirty="0">
                <a:solidFill>
                  <a:srgbClr val="FFFFFF"/>
                </a:solidFill>
                <a:latin typeface="Verdana"/>
                <a:cs typeface="Verdana"/>
              </a:rPr>
              <a:t>edad.</a:t>
            </a:r>
            <a:endParaRPr sz="1500">
              <a:latin typeface="Verdana"/>
              <a:cs typeface="Verdana"/>
            </a:endParaRPr>
          </a:p>
        </p:txBody>
      </p:sp>
      <p:sp>
        <p:nvSpPr>
          <p:cNvPr id="10" name="object 10"/>
          <p:cNvSpPr txBox="1"/>
          <p:nvPr/>
        </p:nvSpPr>
        <p:spPr>
          <a:xfrm>
            <a:off x="9852517" y="4887866"/>
            <a:ext cx="2571115" cy="3095625"/>
          </a:xfrm>
          <a:prstGeom prst="rect">
            <a:avLst/>
          </a:prstGeom>
        </p:spPr>
        <p:txBody>
          <a:bodyPr vert="horz" wrap="square" lIns="0" tIns="12700" rIns="0" bIns="0" rtlCol="0">
            <a:spAutoFit/>
          </a:bodyPr>
          <a:lstStyle/>
          <a:p>
            <a:pPr marL="48895">
              <a:lnSpc>
                <a:spcPct val="100000"/>
              </a:lnSpc>
              <a:spcBef>
                <a:spcPts val="100"/>
              </a:spcBef>
            </a:pPr>
            <a:r>
              <a:rPr sz="5000" spc="-25" dirty="0">
                <a:solidFill>
                  <a:srgbClr val="FFFFFF"/>
                </a:solidFill>
                <a:latin typeface="Arial MT"/>
                <a:cs typeface="Arial MT"/>
              </a:rPr>
              <a:t>03.</a:t>
            </a:r>
            <a:endParaRPr sz="5000">
              <a:latin typeface="Arial MT"/>
              <a:cs typeface="Arial MT"/>
            </a:endParaRPr>
          </a:p>
          <a:p>
            <a:pPr marL="12700" marR="5080">
              <a:lnSpc>
                <a:spcPct val="116700"/>
              </a:lnSpc>
              <a:spcBef>
                <a:spcPts val="1370"/>
              </a:spcBef>
            </a:pPr>
            <a:r>
              <a:rPr sz="1500" dirty="0">
                <a:solidFill>
                  <a:srgbClr val="FFFFFF"/>
                </a:solidFill>
                <a:latin typeface="Verdana"/>
                <a:cs typeface="Verdana"/>
              </a:rPr>
              <a:t>Artículo</a:t>
            </a:r>
            <a:r>
              <a:rPr sz="1500" spc="20" dirty="0">
                <a:solidFill>
                  <a:srgbClr val="FFFFFF"/>
                </a:solidFill>
                <a:latin typeface="Verdana"/>
                <a:cs typeface="Verdana"/>
              </a:rPr>
              <a:t> </a:t>
            </a:r>
            <a:r>
              <a:rPr sz="1500" spc="-170" dirty="0">
                <a:solidFill>
                  <a:srgbClr val="FFFFFF"/>
                </a:solidFill>
                <a:latin typeface="Verdana"/>
                <a:cs typeface="Verdana"/>
              </a:rPr>
              <a:t>142.</a:t>
            </a:r>
            <a:r>
              <a:rPr sz="1500" spc="20" dirty="0">
                <a:solidFill>
                  <a:srgbClr val="FFFFFF"/>
                </a:solidFill>
                <a:latin typeface="Verdana"/>
                <a:cs typeface="Verdana"/>
              </a:rPr>
              <a:t> </a:t>
            </a:r>
            <a:r>
              <a:rPr sz="1500" dirty="0">
                <a:solidFill>
                  <a:srgbClr val="FFFFFF"/>
                </a:solidFill>
                <a:latin typeface="Verdana"/>
                <a:cs typeface="Verdana"/>
              </a:rPr>
              <a:t>Exclusión</a:t>
            </a:r>
            <a:r>
              <a:rPr sz="1500" spc="20" dirty="0">
                <a:solidFill>
                  <a:srgbClr val="FFFFFF"/>
                </a:solidFill>
                <a:latin typeface="Verdana"/>
                <a:cs typeface="Verdana"/>
              </a:rPr>
              <a:t> </a:t>
            </a:r>
            <a:r>
              <a:rPr sz="1500" spc="30" dirty="0">
                <a:solidFill>
                  <a:srgbClr val="FFFFFF"/>
                </a:solidFill>
                <a:latin typeface="Verdana"/>
                <a:cs typeface="Verdana"/>
              </a:rPr>
              <a:t>de </a:t>
            </a:r>
            <a:r>
              <a:rPr sz="1500" dirty="0">
                <a:solidFill>
                  <a:srgbClr val="FFFFFF"/>
                </a:solidFill>
                <a:latin typeface="Verdana"/>
                <a:cs typeface="Verdana"/>
              </a:rPr>
              <a:t>la</a:t>
            </a:r>
            <a:r>
              <a:rPr sz="1500" spc="50" dirty="0">
                <a:solidFill>
                  <a:srgbClr val="FFFFFF"/>
                </a:solidFill>
                <a:latin typeface="Verdana"/>
                <a:cs typeface="Verdana"/>
              </a:rPr>
              <a:t> </a:t>
            </a:r>
            <a:r>
              <a:rPr sz="1500" dirty="0">
                <a:solidFill>
                  <a:srgbClr val="FFFFFF"/>
                </a:solidFill>
                <a:latin typeface="Verdana"/>
                <a:cs typeface="Verdana"/>
              </a:rPr>
              <a:t>responsabilidad</a:t>
            </a:r>
            <a:r>
              <a:rPr sz="1500" spc="50" dirty="0">
                <a:solidFill>
                  <a:srgbClr val="FFFFFF"/>
                </a:solidFill>
                <a:latin typeface="Verdana"/>
                <a:cs typeface="Verdana"/>
              </a:rPr>
              <a:t> </a:t>
            </a:r>
            <a:r>
              <a:rPr sz="1500" spc="-20" dirty="0">
                <a:solidFill>
                  <a:srgbClr val="FFFFFF"/>
                </a:solidFill>
                <a:latin typeface="Verdana"/>
                <a:cs typeface="Verdana"/>
              </a:rPr>
              <a:t>penal </a:t>
            </a:r>
            <a:r>
              <a:rPr sz="1500" dirty="0">
                <a:solidFill>
                  <a:srgbClr val="FFFFFF"/>
                </a:solidFill>
                <a:latin typeface="Verdana"/>
                <a:cs typeface="Verdana"/>
              </a:rPr>
              <a:t>para</a:t>
            </a:r>
            <a:r>
              <a:rPr sz="1500" spc="-75" dirty="0">
                <a:solidFill>
                  <a:srgbClr val="FFFFFF"/>
                </a:solidFill>
                <a:latin typeface="Verdana"/>
                <a:cs typeface="Verdana"/>
              </a:rPr>
              <a:t> </a:t>
            </a:r>
            <a:r>
              <a:rPr sz="1500" dirty="0">
                <a:solidFill>
                  <a:srgbClr val="FFFFFF"/>
                </a:solidFill>
                <a:latin typeface="Verdana"/>
                <a:cs typeface="Verdana"/>
              </a:rPr>
              <a:t>adolescentes.</a:t>
            </a:r>
            <a:r>
              <a:rPr sz="1500" spc="-75" dirty="0">
                <a:solidFill>
                  <a:srgbClr val="FFFFFF"/>
                </a:solidFill>
                <a:latin typeface="Verdana"/>
                <a:cs typeface="Verdana"/>
              </a:rPr>
              <a:t> </a:t>
            </a:r>
            <a:r>
              <a:rPr sz="1500" spc="-25" dirty="0">
                <a:solidFill>
                  <a:srgbClr val="FFFFFF"/>
                </a:solidFill>
                <a:latin typeface="Verdana"/>
                <a:cs typeface="Verdana"/>
              </a:rPr>
              <a:t>las </a:t>
            </a:r>
            <a:r>
              <a:rPr sz="1500" dirty="0">
                <a:solidFill>
                  <a:srgbClr val="FFFFFF"/>
                </a:solidFill>
                <a:latin typeface="Verdana"/>
                <a:cs typeface="Verdana"/>
              </a:rPr>
              <a:t>personas</a:t>
            </a:r>
            <a:r>
              <a:rPr sz="1500" spc="25" dirty="0">
                <a:solidFill>
                  <a:srgbClr val="FFFFFF"/>
                </a:solidFill>
                <a:latin typeface="Verdana"/>
                <a:cs typeface="Verdana"/>
              </a:rPr>
              <a:t> </a:t>
            </a:r>
            <a:r>
              <a:rPr sz="1500" dirty="0">
                <a:solidFill>
                  <a:srgbClr val="FFFFFF"/>
                </a:solidFill>
                <a:latin typeface="Verdana"/>
                <a:cs typeface="Verdana"/>
              </a:rPr>
              <a:t>menores</a:t>
            </a:r>
            <a:r>
              <a:rPr sz="1500" spc="30" dirty="0">
                <a:solidFill>
                  <a:srgbClr val="FFFFFF"/>
                </a:solidFill>
                <a:latin typeface="Verdana"/>
                <a:cs typeface="Verdana"/>
              </a:rPr>
              <a:t> de </a:t>
            </a:r>
            <a:r>
              <a:rPr sz="1500" dirty="0">
                <a:solidFill>
                  <a:srgbClr val="FFFFFF"/>
                </a:solidFill>
                <a:latin typeface="Verdana"/>
                <a:cs typeface="Verdana"/>
              </a:rPr>
              <a:t>catorce</a:t>
            </a:r>
            <a:r>
              <a:rPr sz="1500" spc="-65" dirty="0">
                <a:solidFill>
                  <a:srgbClr val="FFFFFF"/>
                </a:solidFill>
                <a:latin typeface="Verdana"/>
                <a:cs typeface="Verdana"/>
              </a:rPr>
              <a:t> </a:t>
            </a:r>
            <a:r>
              <a:rPr sz="1500" spc="-180" dirty="0">
                <a:solidFill>
                  <a:srgbClr val="FFFFFF"/>
                </a:solidFill>
                <a:latin typeface="Verdana"/>
                <a:cs typeface="Verdana"/>
              </a:rPr>
              <a:t>(14)</a:t>
            </a:r>
            <a:r>
              <a:rPr sz="1500" spc="-60" dirty="0">
                <a:solidFill>
                  <a:srgbClr val="FFFFFF"/>
                </a:solidFill>
                <a:latin typeface="Verdana"/>
                <a:cs typeface="Verdana"/>
              </a:rPr>
              <a:t> </a:t>
            </a:r>
            <a:r>
              <a:rPr sz="1500" spc="-40" dirty="0">
                <a:solidFill>
                  <a:srgbClr val="FFFFFF"/>
                </a:solidFill>
                <a:latin typeface="Verdana"/>
                <a:cs typeface="Verdana"/>
              </a:rPr>
              <a:t>años,</a:t>
            </a:r>
            <a:r>
              <a:rPr sz="1500" spc="-65" dirty="0">
                <a:solidFill>
                  <a:srgbClr val="FFFFFF"/>
                </a:solidFill>
                <a:latin typeface="Verdana"/>
                <a:cs typeface="Verdana"/>
              </a:rPr>
              <a:t> </a:t>
            </a:r>
            <a:r>
              <a:rPr sz="1500" spc="50" dirty="0">
                <a:solidFill>
                  <a:srgbClr val="FFFFFF"/>
                </a:solidFill>
                <a:latin typeface="Verdana"/>
                <a:cs typeface="Verdana"/>
              </a:rPr>
              <a:t>no</a:t>
            </a:r>
            <a:r>
              <a:rPr sz="1500" spc="-60" dirty="0">
                <a:solidFill>
                  <a:srgbClr val="FFFFFF"/>
                </a:solidFill>
                <a:latin typeface="Verdana"/>
                <a:cs typeface="Verdana"/>
              </a:rPr>
              <a:t> </a:t>
            </a:r>
            <a:r>
              <a:rPr sz="1500" spc="-20" dirty="0">
                <a:solidFill>
                  <a:srgbClr val="FFFFFF"/>
                </a:solidFill>
                <a:latin typeface="Verdana"/>
                <a:cs typeface="Verdana"/>
              </a:rPr>
              <a:t>serán </a:t>
            </a:r>
            <a:r>
              <a:rPr sz="1500" dirty="0">
                <a:solidFill>
                  <a:srgbClr val="FFFFFF"/>
                </a:solidFill>
                <a:latin typeface="Verdana"/>
                <a:cs typeface="Verdana"/>
              </a:rPr>
              <a:t>juzgadas</a:t>
            </a:r>
            <a:r>
              <a:rPr sz="1500" spc="-50" dirty="0">
                <a:solidFill>
                  <a:srgbClr val="FFFFFF"/>
                </a:solidFill>
                <a:latin typeface="Verdana"/>
                <a:cs typeface="Verdana"/>
              </a:rPr>
              <a:t> </a:t>
            </a:r>
            <a:r>
              <a:rPr sz="1500" dirty="0">
                <a:solidFill>
                  <a:srgbClr val="FFFFFF"/>
                </a:solidFill>
                <a:latin typeface="Verdana"/>
                <a:cs typeface="Verdana"/>
              </a:rPr>
              <a:t>ni</a:t>
            </a:r>
            <a:r>
              <a:rPr sz="1500" spc="-50" dirty="0">
                <a:solidFill>
                  <a:srgbClr val="FFFFFF"/>
                </a:solidFill>
                <a:latin typeface="Verdana"/>
                <a:cs typeface="Verdana"/>
              </a:rPr>
              <a:t> </a:t>
            </a:r>
            <a:r>
              <a:rPr sz="1500" spc="-10" dirty="0">
                <a:solidFill>
                  <a:srgbClr val="FFFFFF"/>
                </a:solidFill>
                <a:latin typeface="Verdana"/>
                <a:cs typeface="Verdana"/>
              </a:rPr>
              <a:t>declaradas responsables</a:t>
            </a:r>
            <a:r>
              <a:rPr sz="1500" spc="500" dirty="0">
                <a:solidFill>
                  <a:srgbClr val="FFFFFF"/>
                </a:solidFill>
                <a:latin typeface="Verdana"/>
                <a:cs typeface="Verdana"/>
              </a:rPr>
              <a:t> </a:t>
            </a:r>
            <a:r>
              <a:rPr sz="1500" spc="-10" dirty="0">
                <a:solidFill>
                  <a:srgbClr val="FFFFFF"/>
                </a:solidFill>
                <a:latin typeface="Verdana"/>
                <a:cs typeface="Verdana"/>
              </a:rPr>
              <a:t>penalmente…</a:t>
            </a:r>
            <a:endParaRPr sz="1500">
              <a:latin typeface="Verdana"/>
              <a:cs typeface="Verdana"/>
            </a:endParaRPr>
          </a:p>
        </p:txBody>
      </p:sp>
      <p:sp>
        <p:nvSpPr>
          <p:cNvPr id="11" name="object 11"/>
          <p:cNvSpPr txBox="1"/>
          <p:nvPr/>
        </p:nvSpPr>
        <p:spPr>
          <a:xfrm>
            <a:off x="13839545" y="4887866"/>
            <a:ext cx="2524760" cy="2962275"/>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04.</a:t>
            </a:r>
            <a:endParaRPr sz="5000">
              <a:latin typeface="Arial MT"/>
              <a:cs typeface="Arial MT"/>
            </a:endParaRPr>
          </a:p>
          <a:p>
            <a:pPr marL="12700" marR="5080">
              <a:lnSpc>
                <a:spcPct val="116700"/>
              </a:lnSpc>
              <a:spcBef>
                <a:spcPts val="2420"/>
              </a:spcBef>
            </a:pPr>
            <a:r>
              <a:rPr sz="1500" dirty="0">
                <a:solidFill>
                  <a:srgbClr val="FFFFFF"/>
                </a:solidFill>
                <a:latin typeface="Verdana"/>
                <a:cs typeface="Verdana"/>
              </a:rPr>
              <a:t>Artículo</a:t>
            </a:r>
            <a:r>
              <a:rPr sz="1500" spc="-25" dirty="0">
                <a:solidFill>
                  <a:srgbClr val="FFFFFF"/>
                </a:solidFill>
                <a:latin typeface="Verdana"/>
                <a:cs typeface="Verdana"/>
              </a:rPr>
              <a:t> </a:t>
            </a:r>
            <a:r>
              <a:rPr sz="1500" spc="-170" dirty="0">
                <a:solidFill>
                  <a:srgbClr val="FFFFFF"/>
                </a:solidFill>
                <a:latin typeface="Verdana"/>
                <a:cs typeface="Verdana"/>
              </a:rPr>
              <a:t>143.</a:t>
            </a:r>
            <a:r>
              <a:rPr sz="1500" spc="-20" dirty="0">
                <a:solidFill>
                  <a:srgbClr val="FFFFFF"/>
                </a:solidFill>
                <a:latin typeface="Verdana"/>
                <a:cs typeface="Verdana"/>
              </a:rPr>
              <a:t> </a:t>
            </a:r>
            <a:r>
              <a:rPr sz="1500" dirty="0">
                <a:solidFill>
                  <a:srgbClr val="FFFFFF"/>
                </a:solidFill>
                <a:latin typeface="Verdana"/>
                <a:cs typeface="Verdana"/>
              </a:rPr>
              <a:t>Niños</a:t>
            </a:r>
            <a:r>
              <a:rPr sz="1500" spc="-20" dirty="0">
                <a:solidFill>
                  <a:srgbClr val="FFFFFF"/>
                </a:solidFill>
                <a:latin typeface="Verdana"/>
                <a:cs typeface="Verdana"/>
              </a:rPr>
              <a:t> </a:t>
            </a:r>
            <a:r>
              <a:rPr sz="1500" spc="-55" dirty="0">
                <a:solidFill>
                  <a:srgbClr val="FFFFFF"/>
                </a:solidFill>
                <a:latin typeface="Verdana"/>
                <a:cs typeface="Verdana"/>
              </a:rPr>
              <a:t>y</a:t>
            </a:r>
            <a:r>
              <a:rPr sz="1500" spc="-20" dirty="0">
                <a:solidFill>
                  <a:srgbClr val="FFFFFF"/>
                </a:solidFill>
                <a:latin typeface="Verdana"/>
                <a:cs typeface="Verdana"/>
              </a:rPr>
              <a:t> niñas </a:t>
            </a:r>
            <a:r>
              <a:rPr sz="1500" dirty="0">
                <a:solidFill>
                  <a:srgbClr val="FFFFFF"/>
                </a:solidFill>
                <a:latin typeface="Verdana"/>
                <a:cs typeface="Verdana"/>
              </a:rPr>
              <a:t>menores</a:t>
            </a:r>
            <a:r>
              <a:rPr sz="1500" spc="5" dirty="0">
                <a:solidFill>
                  <a:srgbClr val="FFFFFF"/>
                </a:solidFill>
                <a:latin typeface="Verdana"/>
                <a:cs typeface="Verdana"/>
              </a:rPr>
              <a:t> </a:t>
            </a:r>
            <a:r>
              <a:rPr sz="1500" spc="55" dirty="0">
                <a:solidFill>
                  <a:srgbClr val="FFFFFF"/>
                </a:solidFill>
                <a:latin typeface="Verdana"/>
                <a:cs typeface="Verdana"/>
              </a:rPr>
              <a:t>de</a:t>
            </a:r>
            <a:r>
              <a:rPr sz="1500" spc="5" dirty="0">
                <a:solidFill>
                  <a:srgbClr val="FFFFFF"/>
                </a:solidFill>
                <a:latin typeface="Verdana"/>
                <a:cs typeface="Verdana"/>
              </a:rPr>
              <a:t> </a:t>
            </a:r>
            <a:r>
              <a:rPr sz="1500" dirty="0">
                <a:solidFill>
                  <a:srgbClr val="FFFFFF"/>
                </a:solidFill>
                <a:latin typeface="Verdana"/>
                <a:cs typeface="Verdana"/>
              </a:rPr>
              <a:t>catorce</a:t>
            </a:r>
            <a:r>
              <a:rPr sz="1500" spc="5" dirty="0">
                <a:solidFill>
                  <a:srgbClr val="FFFFFF"/>
                </a:solidFill>
                <a:latin typeface="Verdana"/>
                <a:cs typeface="Verdana"/>
              </a:rPr>
              <a:t> </a:t>
            </a:r>
            <a:r>
              <a:rPr sz="1500" spc="-20" dirty="0">
                <a:solidFill>
                  <a:srgbClr val="FFFFFF"/>
                </a:solidFill>
                <a:latin typeface="Verdana"/>
                <a:cs typeface="Verdana"/>
              </a:rPr>
              <a:t>(14) </a:t>
            </a:r>
            <a:r>
              <a:rPr sz="1500" spc="-40" dirty="0">
                <a:solidFill>
                  <a:srgbClr val="FFFFFF"/>
                </a:solidFill>
                <a:latin typeface="Verdana"/>
                <a:cs typeface="Verdana"/>
              </a:rPr>
              <a:t>años.</a:t>
            </a:r>
            <a:r>
              <a:rPr sz="1500" spc="25" dirty="0">
                <a:solidFill>
                  <a:srgbClr val="FFFFFF"/>
                </a:solidFill>
                <a:latin typeface="Verdana"/>
                <a:cs typeface="Verdana"/>
              </a:rPr>
              <a:t> </a:t>
            </a:r>
            <a:r>
              <a:rPr sz="1500" dirty="0">
                <a:solidFill>
                  <a:srgbClr val="FFFFFF"/>
                </a:solidFill>
                <a:latin typeface="Verdana"/>
                <a:cs typeface="Verdana"/>
              </a:rPr>
              <a:t>Cuando</a:t>
            </a:r>
            <a:r>
              <a:rPr sz="1500" spc="30" dirty="0">
                <a:solidFill>
                  <a:srgbClr val="FFFFFF"/>
                </a:solidFill>
                <a:latin typeface="Verdana"/>
                <a:cs typeface="Verdana"/>
              </a:rPr>
              <a:t> </a:t>
            </a:r>
            <a:r>
              <a:rPr sz="1500" spc="-25" dirty="0">
                <a:solidFill>
                  <a:srgbClr val="FFFFFF"/>
                </a:solidFill>
                <a:latin typeface="Verdana"/>
                <a:cs typeface="Verdana"/>
              </a:rPr>
              <a:t>una </a:t>
            </a:r>
            <a:r>
              <a:rPr sz="1500" dirty="0">
                <a:solidFill>
                  <a:srgbClr val="FFFFFF"/>
                </a:solidFill>
                <a:latin typeface="Verdana"/>
                <a:cs typeface="Verdana"/>
              </a:rPr>
              <a:t>persona</a:t>
            </a:r>
            <a:r>
              <a:rPr sz="1500" spc="55" dirty="0">
                <a:solidFill>
                  <a:srgbClr val="FFFFFF"/>
                </a:solidFill>
                <a:latin typeface="Verdana"/>
                <a:cs typeface="Verdana"/>
              </a:rPr>
              <a:t> </a:t>
            </a:r>
            <a:r>
              <a:rPr sz="1500" dirty="0">
                <a:solidFill>
                  <a:srgbClr val="FFFFFF"/>
                </a:solidFill>
                <a:latin typeface="Verdana"/>
                <a:cs typeface="Verdana"/>
              </a:rPr>
              <a:t>menor</a:t>
            </a:r>
            <a:r>
              <a:rPr sz="1500" spc="55" dirty="0">
                <a:solidFill>
                  <a:srgbClr val="FFFFFF"/>
                </a:solidFill>
                <a:latin typeface="Verdana"/>
                <a:cs typeface="Verdana"/>
              </a:rPr>
              <a:t> </a:t>
            </a:r>
            <a:r>
              <a:rPr sz="1500" spc="30" dirty="0">
                <a:solidFill>
                  <a:srgbClr val="FFFFFF"/>
                </a:solidFill>
                <a:latin typeface="Verdana"/>
                <a:cs typeface="Verdana"/>
              </a:rPr>
              <a:t>de </a:t>
            </a:r>
            <a:r>
              <a:rPr sz="1500" dirty="0">
                <a:solidFill>
                  <a:srgbClr val="FFFFFF"/>
                </a:solidFill>
                <a:latin typeface="Verdana"/>
                <a:cs typeface="Verdana"/>
              </a:rPr>
              <a:t>catorce</a:t>
            </a:r>
            <a:r>
              <a:rPr sz="1500" spc="-40" dirty="0">
                <a:solidFill>
                  <a:srgbClr val="FFFFFF"/>
                </a:solidFill>
                <a:latin typeface="Verdana"/>
                <a:cs typeface="Verdana"/>
              </a:rPr>
              <a:t> </a:t>
            </a:r>
            <a:r>
              <a:rPr sz="1500" spc="-180" dirty="0">
                <a:solidFill>
                  <a:srgbClr val="FFFFFF"/>
                </a:solidFill>
                <a:latin typeface="Verdana"/>
                <a:cs typeface="Verdana"/>
              </a:rPr>
              <a:t>(14)</a:t>
            </a:r>
            <a:r>
              <a:rPr sz="1500" spc="-35" dirty="0">
                <a:solidFill>
                  <a:srgbClr val="FFFFFF"/>
                </a:solidFill>
                <a:latin typeface="Verdana"/>
                <a:cs typeface="Verdana"/>
              </a:rPr>
              <a:t> </a:t>
            </a:r>
            <a:r>
              <a:rPr sz="1500" dirty="0">
                <a:solidFill>
                  <a:srgbClr val="FFFFFF"/>
                </a:solidFill>
                <a:latin typeface="Verdana"/>
                <a:cs typeface="Verdana"/>
              </a:rPr>
              <a:t>años</a:t>
            </a:r>
            <a:r>
              <a:rPr sz="1500" spc="-40" dirty="0">
                <a:solidFill>
                  <a:srgbClr val="FFFFFF"/>
                </a:solidFill>
                <a:latin typeface="Verdana"/>
                <a:cs typeface="Verdana"/>
              </a:rPr>
              <a:t> </a:t>
            </a:r>
            <a:r>
              <a:rPr sz="1500" spc="-10" dirty="0">
                <a:solidFill>
                  <a:srgbClr val="FFFFFF"/>
                </a:solidFill>
                <a:latin typeface="Verdana"/>
                <a:cs typeface="Verdana"/>
              </a:rPr>
              <a:t>incurra </a:t>
            </a:r>
            <a:r>
              <a:rPr sz="1500" dirty="0">
                <a:solidFill>
                  <a:srgbClr val="FFFFFF"/>
                </a:solidFill>
                <a:latin typeface="Verdana"/>
                <a:cs typeface="Verdana"/>
              </a:rPr>
              <a:t>en</a:t>
            </a:r>
            <a:r>
              <a:rPr sz="1500" spc="-35" dirty="0">
                <a:solidFill>
                  <a:srgbClr val="FFFFFF"/>
                </a:solidFill>
                <a:latin typeface="Verdana"/>
                <a:cs typeface="Verdana"/>
              </a:rPr>
              <a:t> </a:t>
            </a:r>
            <a:r>
              <a:rPr sz="1500" dirty="0">
                <a:solidFill>
                  <a:srgbClr val="FFFFFF"/>
                </a:solidFill>
                <a:latin typeface="Verdana"/>
                <a:cs typeface="Verdana"/>
              </a:rPr>
              <a:t>la</a:t>
            </a:r>
            <a:r>
              <a:rPr sz="1500" spc="-30" dirty="0">
                <a:solidFill>
                  <a:srgbClr val="FFFFFF"/>
                </a:solidFill>
                <a:latin typeface="Verdana"/>
                <a:cs typeface="Verdana"/>
              </a:rPr>
              <a:t> </a:t>
            </a:r>
            <a:r>
              <a:rPr sz="1500" dirty="0">
                <a:solidFill>
                  <a:srgbClr val="FFFFFF"/>
                </a:solidFill>
                <a:latin typeface="Verdana"/>
                <a:cs typeface="Verdana"/>
              </a:rPr>
              <a:t>comisión</a:t>
            </a:r>
            <a:r>
              <a:rPr sz="1500" spc="-30" dirty="0">
                <a:solidFill>
                  <a:srgbClr val="FFFFFF"/>
                </a:solidFill>
                <a:latin typeface="Verdana"/>
                <a:cs typeface="Verdana"/>
              </a:rPr>
              <a:t> </a:t>
            </a:r>
            <a:r>
              <a:rPr sz="1500" spc="55" dirty="0">
                <a:solidFill>
                  <a:srgbClr val="FFFFFF"/>
                </a:solidFill>
                <a:latin typeface="Verdana"/>
                <a:cs typeface="Verdana"/>
              </a:rPr>
              <a:t>de</a:t>
            </a:r>
            <a:r>
              <a:rPr sz="1500" spc="-30" dirty="0">
                <a:solidFill>
                  <a:srgbClr val="FFFFFF"/>
                </a:solidFill>
                <a:latin typeface="Verdana"/>
                <a:cs typeface="Verdana"/>
              </a:rPr>
              <a:t> </a:t>
            </a:r>
            <a:r>
              <a:rPr sz="1500" spc="35" dirty="0">
                <a:solidFill>
                  <a:srgbClr val="FFFFFF"/>
                </a:solidFill>
                <a:latin typeface="Verdana"/>
                <a:cs typeface="Verdana"/>
              </a:rPr>
              <a:t>un </a:t>
            </a:r>
            <a:r>
              <a:rPr sz="1500" spc="-10" dirty="0">
                <a:solidFill>
                  <a:srgbClr val="FFFFFF"/>
                </a:solidFill>
                <a:latin typeface="Verdana"/>
                <a:cs typeface="Verdana"/>
              </a:rPr>
              <a:t>delito…</a:t>
            </a:r>
            <a:endParaRPr sz="1500">
              <a:latin typeface="Verdana"/>
              <a:cs typeface="Verdana"/>
            </a:endParaRPr>
          </a:p>
        </p:txBody>
      </p:sp>
      <p:sp>
        <p:nvSpPr>
          <p:cNvPr id="12" name="object 12"/>
          <p:cNvSpPr txBox="1"/>
          <p:nvPr/>
        </p:nvSpPr>
        <p:spPr>
          <a:xfrm>
            <a:off x="1874810" y="4887866"/>
            <a:ext cx="2245360" cy="2828925"/>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01.</a:t>
            </a:r>
            <a:endParaRPr sz="5000">
              <a:latin typeface="Arial MT"/>
              <a:cs typeface="Arial MT"/>
            </a:endParaRPr>
          </a:p>
          <a:p>
            <a:pPr marL="12700" marR="5080">
              <a:lnSpc>
                <a:spcPct val="116700"/>
              </a:lnSpc>
              <a:spcBef>
                <a:spcPts val="1370"/>
              </a:spcBef>
            </a:pPr>
            <a:r>
              <a:rPr sz="1500" dirty="0">
                <a:solidFill>
                  <a:srgbClr val="FFFFFF"/>
                </a:solidFill>
                <a:latin typeface="Verdana"/>
                <a:cs typeface="Verdana"/>
              </a:rPr>
              <a:t>Artículo</a:t>
            </a:r>
            <a:r>
              <a:rPr sz="1500" spc="-5" dirty="0">
                <a:solidFill>
                  <a:srgbClr val="FFFFFF"/>
                </a:solidFill>
                <a:latin typeface="Verdana"/>
                <a:cs typeface="Verdana"/>
              </a:rPr>
              <a:t> </a:t>
            </a:r>
            <a:r>
              <a:rPr sz="1500" spc="-100" dirty="0">
                <a:solidFill>
                  <a:srgbClr val="FFFFFF"/>
                </a:solidFill>
                <a:latin typeface="Verdana"/>
                <a:cs typeface="Verdana"/>
              </a:rPr>
              <a:t>33</a:t>
            </a:r>
            <a:r>
              <a:rPr sz="1500" spc="-5" dirty="0">
                <a:solidFill>
                  <a:srgbClr val="FFFFFF"/>
                </a:solidFill>
                <a:latin typeface="Verdana"/>
                <a:cs typeface="Verdana"/>
              </a:rPr>
              <a:t> </a:t>
            </a:r>
            <a:r>
              <a:rPr sz="1500" dirty="0">
                <a:solidFill>
                  <a:srgbClr val="FFFFFF"/>
                </a:solidFill>
                <a:latin typeface="Verdana"/>
                <a:cs typeface="Verdana"/>
              </a:rPr>
              <a:t>del </a:t>
            </a:r>
            <a:r>
              <a:rPr sz="1500" spc="-10" dirty="0">
                <a:solidFill>
                  <a:srgbClr val="FFFFFF"/>
                </a:solidFill>
                <a:latin typeface="Verdana"/>
                <a:cs typeface="Verdana"/>
              </a:rPr>
              <a:t>Código </a:t>
            </a:r>
            <a:r>
              <a:rPr sz="1500" dirty="0">
                <a:solidFill>
                  <a:srgbClr val="FFFFFF"/>
                </a:solidFill>
                <a:latin typeface="Verdana"/>
                <a:cs typeface="Verdana"/>
              </a:rPr>
              <a:t>Penal…Los</a:t>
            </a:r>
            <a:r>
              <a:rPr sz="1500" spc="35" dirty="0">
                <a:solidFill>
                  <a:srgbClr val="FFFFFF"/>
                </a:solidFill>
                <a:latin typeface="Verdana"/>
                <a:cs typeface="Verdana"/>
              </a:rPr>
              <a:t> </a:t>
            </a:r>
            <a:r>
              <a:rPr sz="1500" dirty="0">
                <a:solidFill>
                  <a:srgbClr val="FFFFFF"/>
                </a:solidFill>
                <a:latin typeface="Verdana"/>
                <a:cs typeface="Verdana"/>
              </a:rPr>
              <a:t>menores</a:t>
            </a:r>
            <a:r>
              <a:rPr sz="1500" spc="40" dirty="0">
                <a:solidFill>
                  <a:srgbClr val="FFFFFF"/>
                </a:solidFill>
                <a:latin typeface="Verdana"/>
                <a:cs typeface="Verdana"/>
              </a:rPr>
              <a:t> </a:t>
            </a:r>
            <a:r>
              <a:rPr sz="1500" spc="30" dirty="0">
                <a:solidFill>
                  <a:srgbClr val="FFFFFF"/>
                </a:solidFill>
                <a:latin typeface="Verdana"/>
                <a:cs typeface="Verdana"/>
              </a:rPr>
              <a:t>de </a:t>
            </a:r>
            <a:r>
              <a:rPr sz="1500" dirty="0">
                <a:solidFill>
                  <a:srgbClr val="FFFFFF"/>
                </a:solidFill>
                <a:latin typeface="Verdana"/>
                <a:cs typeface="Verdana"/>
              </a:rPr>
              <a:t>dieciocho</a:t>
            </a:r>
            <a:r>
              <a:rPr sz="1500" spc="80" dirty="0">
                <a:solidFill>
                  <a:srgbClr val="FFFFFF"/>
                </a:solidFill>
                <a:latin typeface="Verdana"/>
                <a:cs typeface="Verdana"/>
              </a:rPr>
              <a:t> </a:t>
            </a:r>
            <a:r>
              <a:rPr sz="1500" spc="-190" dirty="0">
                <a:solidFill>
                  <a:srgbClr val="FFFFFF"/>
                </a:solidFill>
                <a:latin typeface="Verdana"/>
                <a:cs typeface="Verdana"/>
              </a:rPr>
              <a:t>(18)</a:t>
            </a:r>
            <a:r>
              <a:rPr sz="1500" spc="80" dirty="0">
                <a:solidFill>
                  <a:srgbClr val="FFFFFF"/>
                </a:solidFill>
                <a:latin typeface="Verdana"/>
                <a:cs typeface="Verdana"/>
              </a:rPr>
              <a:t> </a:t>
            </a:r>
            <a:r>
              <a:rPr sz="1500" spc="-20" dirty="0">
                <a:solidFill>
                  <a:srgbClr val="FFFFFF"/>
                </a:solidFill>
                <a:latin typeface="Verdana"/>
                <a:cs typeface="Verdana"/>
              </a:rPr>
              <a:t>años </a:t>
            </a:r>
            <a:r>
              <a:rPr sz="1500" dirty="0">
                <a:solidFill>
                  <a:srgbClr val="FFFFFF"/>
                </a:solidFill>
                <a:latin typeface="Verdana"/>
                <a:cs typeface="Verdana"/>
              </a:rPr>
              <a:t>estarán</a:t>
            </a:r>
            <a:r>
              <a:rPr sz="1500" spc="20" dirty="0">
                <a:solidFill>
                  <a:srgbClr val="FFFFFF"/>
                </a:solidFill>
                <a:latin typeface="Verdana"/>
                <a:cs typeface="Verdana"/>
              </a:rPr>
              <a:t> </a:t>
            </a:r>
            <a:r>
              <a:rPr sz="1500" dirty="0">
                <a:solidFill>
                  <a:srgbClr val="FFFFFF"/>
                </a:solidFill>
                <a:latin typeface="Verdana"/>
                <a:cs typeface="Verdana"/>
              </a:rPr>
              <a:t>sometidos</a:t>
            </a:r>
            <a:r>
              <a:rPr sz="1500" spc="25" dirty="0">
                <a:solidFill>
                  <a:srgbClr val="FFFFFF"/>
                </a:solidFill>
                <a:latin typeface="Verdana"/>
                <a:cs typeface="Verdana"/>
              </a:rPr>
              <a:t> </a:t>
            </a:r>
            <a:r>
              <a:rPr sz="1500" spc="-25" dirty="0">
                <a:solidFill>
                  <a:srgbClr val="FFFFFF"/>
                </a:solidFill>
                <a:latin typeface="Verdana"/>
                <a:cs typeface="Verdana"/>
              </a:rPr>
              <a:t>al </a:t>
            </a:r>
            <a:r>
              <a:rPr sz="1500" dirty="0">
                <a:solidFill>
                  <a:srgbClr val="FFFFFF"/>
                </a:solidFill>
                <a:latin typeface="Verdana"/>
                <a:cs typeface="Verdana"/>
              </a:rPr>
              <a:t>Sistema</a:t>
            </a:r>
            <a:r>
              <a:rPr sz="1500" spc="-100" dirty="0">
                <a:solidFill>
                  <a:srgbClr val="FFFFFF"/>
                </a:solidFill>
                <a:latin typeface="Verdana"/>
                <a:cs typeface="Verdana"/>
              </a:rPr>
              <a:t> </a:t>
            </a:r>
            <a:r>
              <a:rPr sz="1500" spc="30" dirty="0">
                <a:solidFill>
                  <a:srgbClr val="FFFFFF"/>
                </a:solidFill>
                <a:latin typeface="Verdana"/>
                <a:cs typeface="Verdana"/>
              </a:rPr>
              <a:t>de </a:t>
            </a:r>
            <a:r>
              <a:rPr sz="1500" spc="10" dirty="0">
                <a:solidFill>
                  <a:srgbClr val="FFFFFF"/>
                </a:solidFill>
                <a:latin typeface="Verdana"/>
                <a:cs typeface="Verdana"/>
              </a:rPr>
              <a:t>Responsabilidad</a:t>
            </a:r>
            <a:r>
              <a:rPr sz="1500" spc="155" dirty="0">
                <a:solidFill>
                  <a:srgbClr val="FFFFFF"/>
                </a:solidFill>
                <a:latin typeface="Verdana"/>
                <a:cs typeface="Verdana"/>
              </a:rPr>
              <a:t> </a:t>
            </a:r>
            <a:r>
              <a:rPr sz="1500" spc="30" dirty="0">
                <a:solidFill>
                  <a:srgbClr val="FFFFFF"/>
                </a:solidFill>
                <a:latin typeface="Verdana"/>
                <a:cs typeface="Verdana"/>
              </a:rPr>
              <a:t>Penal </a:t>
            </a:r>
            <a:r>
              <a:rPr sz="1500" dirty="0">
                <a:solidFill>
                  <a:srgbClr val="FFFFFF"/>
                </a:solidFill>
                <a:latin typeface="Verdana"/>
                <a:cs typeface="Verdana"/>
              </a:rPr>
              <a:t>para</a:t>
            </a:r>
            <a:r>
              <a:rPr sz="1500" spc="-85" dirty="0">
                <a:solidFill>
                  <a:srgbClr val="FFFFFF"/>
                </a:solidFill>
                <a:latin typeface="Verdana"/>
                <a:cs typeface="Verdana"/>
              </a:rPr>
              <a:t> </a:t>
            </a:r>
            <a:r>
              <a:rPr sz="1500" spc="-10" dirty="0">
                <a:solidFill>
                  <a:srgbClr val="FFFFFF"/>
                </a:solidFill>
                <a:latin typeface="Verdana"/>
                <a:cs typeface="Verdana"/>
              </a:rPr>
              <a:t>adolescentes</a:t>
            </a:r>
            <a:endParaRPr sz="1500">
              <a:latin typeface="Verdana"/>
              <a:cs typeface="Verdana"/>
            </a:endParaRPr>
          </a:p>
        </p:txBody>
      </p:sp>
      <p:sp>
        <p:nvSpPr>
          <p:cNvPr id="13" name="object 13"/>
          <p:cNvSpPr txBox="1">
            <a:spLocks noGrp="1"/>
          </p:cNvSpPr>
          <p:nvPr>
            <p:ph type="title"/>
          </p:nvPr>
        </p:nvSpPr>
        <p:spPr>
          <a:xfrm>
            <a:off x="4694789" y="1424292"/>
            <a:ext cx="8898255" cy="1998980"/>
          </a:xfrm>
          <a:prstGeom prst="rect">
            <a:avLst/>
          </a:prstGeom>
        </p:spPr>
        <p:txBody>
          <a:bodyPr vert="horz" wrap="square" lIns="0" tIns="147320" rIns="0" bIns="0" rtlCol="0">
            <a:spAutoFit/>
          </a:bodyPr>
          <a:lstStyle/>
          <a:p>
            <a:pPr marL="1190625" marR="5080" indent="-1178560">
              <a:lnSpc>
                <a:spcPts val="7280"/>
              </a:lnSpc>
              <a:spcBef>
                <a:spcPts val="1160"/>
              </a:spcBef>
            </a:pPr>
            <a:r>
              <a:rPr spc="645" dirty="0"/>
              <a:t>SUJETOS</a:t>
            </a:r>
            <a:r>
              <a:rPr spc="-430" dirty="0"/>
              <a:t> </a:t>
            </a:r>
            <a:r>
              <a:rPr spc="440" dirty="0"/>
              <a:t>TITULARES </a:t>
            </a:r>
            <a:r>
              <a:rPr spc="815" dirty="0"/>
              <a:t>DE</a:t>
            </a:r>
            <a:r>
              <a:rPr spc="-445" dirty="0"/>
              <a:t> </a:t>
            </a:r>
            <a:r>
              <a:rPr spc="755" dirty="0"/>
              <a:t>DERECHOS</a:t>
            </a:r>
          </a:p>
        </p:txBody>
      </p:sp>
      <p:sp>
        <p:nvSpPr>
          <p:cNvPr id="14" name="object 14"/>
          <p:cNvSpPr txBox="1"/>
          <p:nvPr/>
        </p:nvSpPr>
        <p:spPr>
          <a:xfrm>
            <a:off x="2720530" y="9525565"/>
            <a:ext cx="14947265" cy="375920"/>
          </a:xfrm>
          <a:prstGeom prst="rect">
            <a:avLst/>
          </a:prstGeom>
        </p:spPr>
        <p:txBody>
          <a:bodyPr vert="horz" wrap="square" lIns="0" tIns="12700" rIns="0" bIns="0" rtlCol="0">
            <a:spAutoFit/>
          </a:bodyPr>
          <a:lstStyle/>
          <a:p>
            <a:pPr marL="12700">
              <a:lnSpc>
                <a:spcPct val="100000"/>
              </a:lnSpc>
              <a:spcBef>
                <a:spcPts val="100"/>
              </a:spcBef>
            </a:pPr>
            <a:r>
              <a:rPr sz="2300" spc="200" dirty="0">
                <a:solidFill>
                  <a:srgbClr val="FFFFFF"/>
                </a:solidFill>
                <a:latin typeface="Trebuchet MS"/>
                <a:cs typeface="Trebuchet MS"/>
              </a:rPr>
              <a:t>Se</a:t>
            </a:r>
            <a:r>
              <a:rPr sz="2300" spc="-105" dirty="0">
                <a:solidFill>
                  <a:srgbClr val="FFFFFF"/>
                </a:solidFill>
                <a:latin typeface="Trebuchet MS"/>
                <a:cs typeface="Trebuchet MS"/>
              </a:rPr>
              <a:t> </a:t>
            </a:r>
            <a:r>
              <a:rPr sz="2300" spc="-20" dirty="0">
                <a:solidFill>
                  <a:srgbClr val="FFFFFF"/>
                </a:solidFill>
                <a:latin typeface="Trebuchet MS"/>
                <a:cs typeface="Trebuchet MS"/>
              </a:rPr>
              <a:t>plantea</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50" dirty="0">
                <a:solidFill>
                  <a:srgbClr val="FFFFFF"/>
                </a:solidFill>
                <a:latin typeface="Trebuchet MS"/>
                <a:cs typeface="Trebuchet MS"/>
              </a:rPr>
              <a:t>necesidad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5" dirty="0">
                <a:solidFill>
                  <a:srgbClr val="FFFFFF"/>
                </a:solidFill>
                <a:latin typeface="Trebuchet MS"/>
                <a:cs typeface="Trebuchet MS"/>
              </a:rPr>
              <a:t> </a:t>
            </a:r>
            <a:r>
              <a:rPr sz="2300" spc="-40" dirty="0">
                <a:solidFill>
                  <a:srgbClr val="FFFFFF"/>
                </a:solidFill>
                <a:latin typeface="Trebuchet MS"/>
                <a:cs typeface="Trebuchet MS"/>
              </a:rPr>
              <a:t>rebajar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65" dirty="0">
                <a:solidFill>
                  <a:srgbClr val="FFFFFF"/>
                </a:solidFill>
                <a:latin typeface="Trebuchet MS"/>
                <a:cs typeface="Trebuchet MS"/>
              </a:rPr>
              <a:t>edad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dirty="0">
                <a:solidFill>
                  <a:srgbClr val="FFFFFF"/>
                </a:solidFill>
                <a:latin typeface="Trebuchet MS"/>
                <a:cs typeface="Trebuchet MS"/>
              </a:rPr>
              <a:t>capacidad</a:t>
            </a:r>
            <a:r>
              <a:rPr sz="2300" spc="-105"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spc="45" dirty="0">
                <a:solidFill>
                  <a:srgbClr val="FFFFFF"/>
                </a:solidFill>
                <a:latin typeface="Trebuchet MS"/>
                <a:cs typeface="Trebuchet MS"/>
              </a:rPr>
              <a:t>derecho</a:t>
            </a:r>
            <a:r>
              <a:rPr sz="2300" spc="-100" dirty="0">
                <a:solidFill>
                  <a:srgbClr val="FFFFFF"/>
                </a:solidFill>
                <a:latin typeface="Trebuchet MS"/>
                <a:cs typeface="Trebuchet MS"/>
              </a:rPr>
              <a:t> </a:t>
            </a:r>
            <a:r>
              <a:rPr sz="2300" spc="-45" dirty="0">
                <a:solidFill>
                  <a:srgbClr val="FFFFFF"/>
                </a:solidFill>
                <a:latin typeface="Trebuchet MS"/>
                <a:cs typeface="Trebuchet MS"/>
              </a:rPr>
              <a:t>penal,</a:t>
            </a:r>
            <a:r>
              <a:rPr sz="2300" spc="-100" dirty="0">
                <a:solidFill>
                  <a:srgbClr val="FFFFFF"/>
                </a:solidFill>
                <a:latin typeface="Trebuchet MS"/>
                <a:cs typeface="Trebuchet MS"/>
              </a:rPr>
              <a:t> </a:t>
            </a:r>
            <a:r>
              <a:rPr sz="2300" dirty="0">
                <a:solidFill>
                  <a:srgbClr val="FFFFFF"/>
                </a:solidFill>
                <a:latin typeface="Trebuchet MS"/>
                <a:cs typeface="Trebuchet MS"/>
              </a:rPr>
              <a:t>para</a:t>
            </a:r>
            <a:r>
              <a:rPr sz="2300" spc="-105" dirty="0">
                <a:solidFill>
                  <a:srgbClr val="FFFFFF"/>
                </a:solidFill>
                <a:latin typeface="Trebuchet MS"/>
                <a:cs typeface="Trebuchet MS"/>
              </a:rPr>
              <a:t> </a:t>
            </a:r>
            <a:r>
              <a:rPr sz="2300" dirty="0">
                <a:solidFill>
                  <a:srgbClr val="FFFFFF"/>
                </a:solidFill>
                <a:latin typeface="Trebuchet MS"/>
                <a:cs typeface="Trebuchet MS"/>
              </a:rPr>
              <a:t>combatir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10" dirty="0">
                <a:solidFill>
                  <a:srgbClr val="FFFFFF"/>
                </a:solidFill>
                <a:latin typeface="Trebuchet MS"/>
                <a:cs typeface="Trebuchet MS"/>
              </a:rPr>
              <a:t>delincuencia</a:t>
            </a:r>
            <a:r>
              <a:rPr sz="2300" spc="-100" dirty="0">
                <a:solidFill>
                  <a:srgbClr val="FFFFFF"/>
                </a:solidFill>
                <a:latin typeface="Trebuchet MS"/>
                <a:cs typeface="Trebuchet MS"/>
              </a:rPr>
              <a:t> </a:t>
            </a:r>
            <a:r>
              <a:rPr sz="2300" spc="-10" dirty="0">
                <a:solidFill>
                  <a:srgbClr val="FFFFFF"/>
                </a:solidFill>
                <a:latin typeface="Trebuchet MS"/>
                <a:cs typeface="Trebuchet MS"/>
              </a:rPr>
              <a:t>juvenil.</a:t>
            </a:r>
            <a:endParaRPr sz="2300">
              <a:latin typeface="Trebuchet MS"/>
              <a:cs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F5F2F5"/>
          </a:solidFill>
        </p:spPr>
        <p:txBody>
          <a:bodyPr wrap="square" lIns="0" tIns="0" rIns="0" bIns="0" rtlCol="0"/>
          <a:lstStyle/>
          <a:p>
            <a:endParaRPr/>
          </a:p>
        </p:txBody>
      </p:sp>
      <p:pic>
        <p:nvPicPr>
          <p:cNvPr id="3" name="object 3"/>
          <p:cNvPicPr/>
          <p:nvPr/>
        </p:nvPicPr>
        <p:blipFill>
          <a:blip r:embed="rId2" cstate="print"/>
          <a:stretch>
            <a:fillRect/>
          </a:stretch>
        </p:blipFill>
        <p:spPr>
          <a:xfrm>
            <a:off x="11863334" y="2135337"/>
            <a:ext cx="6424665" cy="8151659"/>
          </a:xfrm>
          <a:prstGeom prst="rect">
            <a:avLst/>
          </a:prstGeom>
        </p:spPr>
      </p:pic>
      <p:grpSp>
        <p:nvGrpSpPr>
          <p:cNvPr id="4" name="object 4"/>
          <p:cNvGrpSpPr/>
          <p:nvPr/>
        </p:nvGrpSpPr>
        <p:grpSpPr>
          <a:xfrm>
            <a:off x="1177214" y="3778428"/>
            <a:ext cx="1839595" cy="1426845"/>
            <a:chOff x="1177214" y="3778428"/>
            <a:chExt cx="1839595" cy="1426845"/>
          </a:xfrm>
        </p:grpSpPr>
        <p:sp>
          <p:nvSpPr>
            <p:cNvPr id="5" name="object 5"/>
            <p:cNvSpPr/>
            <p:nvPr/>
          </p:nvSpPr>
          <p:spPr>
            <a:xfrm>
              <a:off x="1177214" y="3778428"/>
              <a:ext cx="1839595" cy="1426845"/>
            </a:xfrm>
            <a:custGeom>
              <a:avLst/>
              <a:gdLst/>
              <a:ahLst/>
              <a:cxnLst/>
              <a:rect l="l" t="t" r="r" b="b"/>
              <a:pathLst>
                <a:path w="1839595" h="1426845">
                  <a:moveTo>
                    <a:pt x="745698" y="0"/>
                  </a:moveTo>
                  <a:lnTo>
                    <a:pt x="791722" y="2725"/>
                  </a:lnTo>
                  <a:lnTo>
                    <a:pt x="837255" y="8755"/>
                  </a:lnTo>
                  <a:lnTo>
                    <a:pt x="882077" y="18171"/>
                  </a:lnTo>
                  <a:lnTo>
                    <a:pt x="925965" y="31056"/>
                  </a:lnTo>
                  <a:lnTo>
                    <a:pt x="968700" y="47491"/>
                  </a:lnTo>
                  <a:lnTo>
                    <a:pt x="1010058" y="67561"/>
                  </a:lnTo>
                  <a:lnTo>
                    <a:pt x="1049819" y="91345"/>
                  </a:lnTo>
                  <a:lnTo>
                    <a:pt x="1087761" y="118928"/>
                  </a:lnTo>
                  <a:lnTo>
                    <a:pt x="1123662" y="150391"/>
                  </a:lnTo>
                  <a:lnTo>
                    <a:pt x="1171341" y="203281"/>
                  </a:lnTo>
                  <a:lnTo>
                    <a:pt x="1212114" y="261633"/>
                  </a:lnTo>
                  <a:lnTo>
                    <a:pt x="1252271" y="346990"/>
                  </a:lnTo>
                  <a:lnTo>
                    <a:pt x="1279631" y="409583"/>
                  </a:lnTo>
                  <a:lnTo>
                    <a:pt x="1306742" y="472287"/>
                  </a:lnTo>
                  <a:lnTo>
                    <a:pt x="1329775" y="525228"/>
                  </a:lnTo>
                  <a:lnTo>
                    <a:pt x="1344905" y="558530"/>
                  </a:lnTo>
                  <a:lnTo>
                    <a:pt x="1372915" y="582556"/>
                  </a:lnTo>
                  <a:lnTo>
                    <a:pt x="1417865" y="592559"/>
                  </a:lnTo>
                  <a:lnTo>
                    <a:pt x="1467938" y="590867"/>
                  </a:lnTo>
                  <a:lnTo>
                    <a:pt x="1511315" y="579804"/>
                  </a:lnTo>
                  <a:lnTo>
                    <a:pt x="1539689" y="550181"/>
                  </a:lnTo>
                  <a:lnTo>
                    <a:pt x="1542573" y="503880"/>
                  </a:lnTo>
                  <a:lnTo>
                    <a:pt x="1541271" y="464913"/>
                  </a:lnTo>
                  <a:lnTo>
                    <a:pt x="1541655" y="439402"/>
                  </a:lnTo>
                  <a:lnTo>
                    <a:pt x="1548242" y="417271"/>
                  </a:lnTo>
                  <a:lnTo>
                    <a:pt x="1564240" y="408406"/>
                  </a:lnTo>
                  <a:lnTo>
                    <a:pt x="1592855" y="422696"/>
                  </a:lnTo>
                  <a:lnTo>
                    <a:pt x="1631198" y="449375"/>
                  </a:lnTo>
                  <a:lnTo>
                    <a:pt x="1671834" y="479082"/>
                  </a:lnTo>
                  <a:lnTo>
                    <a:pt x="1713376" y="510788"/>
                  </a:lnTo>
                  <a:lnTo>
                    <a:pt x="1754440" y="543466"/>
                  </a:lnTo>
                  <a:lnTo>
                    <a:pt x="1793640" y="576089"/>
                  </a:lnTo>
                  <a:lnTo>
                    <a:pt x="1824275" y="608257"/>
                  </a:lnTo>
                  <a:lnTo>
                    <a:pt x="1839145" y="640119"/>
                  </a:lnTo>
                  <a:lnTo>
                    <a:pt x="1838529" y="673522"/>
                  </a:lnTo>
                  <a:lnTo>
                    <a:pt x="1822704" y="710311"/>
                  </a:lnTo>
                  <a:lnTo>
                    <a:pt x="1791947" y="752334"/>
                  </a:lnTo>
                  <a:lnTo>
                    <a:pt x="1746537" y="801436"/>
                  </a:lnTo>
                  <a:lnTo>
                    <a:pt x="1706414" y="846734"/>
                  </a:lnTo>
                  <a:lnTo>
                    <a:pt x="1663259" y="892439"/>
                  </a:lnTo>
                  <a:lnTo>
                    <a:pt x="1625390" y="926620"/>
                  </a:lnTo>
                  <a:lnTo>
                    <a:pt x="1601127" y="937350"/>
                  </a:lnTo>
                  <a:lnTo>
                    <a:pt x="1590959" y="918885"/>
                  </a:lnTo>
                  <a:lnTo>
                    <a:pt x="1589063" y="876392"/>
                  </a:lnTo>
                  <a:lnTo>
                    <a:pt x="1587717" y="823266"/>
                  </a:lnTo>
                  <a:lnTo>
                    <a:pt x="1579198" y="772902"/>
                  </a:lnTo>
                  <a:lnTo>
                    <a:pt x="1555783" y="738696"/>
                  </a:lnTo>
                  <a:lnTo>
                    <a:pt x="1527526" y="733514"/>
                  </a:lnTo>
                  <a:lnTo>
                    <a:pt x="1486205" y="734954"/>
                  </a:lnTo>
                  <a:lnTo>
                    <a:pt x="1444041" y="739325"/>
                  </a:lnTo>
                  <a:lnTo>
                    <a:pt x="1375458" y="754818"/>
                  </a:lnTo>
                  <a:lnTo>
                    <a:pt x="1342581" y="776054"/>
                  </a:lnTo>
                  <a:lnTo>
                    <a:pt x="1313882" y="805100"/>
                  </a:lnTo>
                  <a:lnTo>
                    <a:pt x="1288616" y="840411"/>
                  </a:lnTo>
                  <a:lnTo>
                    <a:pt x="1266040" y="880445"/>
                  </a:lnTo>
                  <a:lnTo>
                    <a:pt x="1245409" y="923657"/>
                  </a:lnTo>
                  <a:lnTo>
                    <a:pt x="1225979" y="968504"/>
                  </a:lnTo>
                  <a:lnTo>
                    <a:pt x="1207008" y="1013441"/>
                  </a:lnTo>
                  <a:lnTo>
                    <a:pt x="1187751" y="1056926"/>
                  </a:lnTo>
                  <a:lnTo>
                    <a:pt x="1167464" y="1097413"/>
                  </a:lnTo>
                  <a:lnTo>
                    <a:pt x="1145403" y="1133360"/>
                  </a:lnTo>
                  <a:lnTo>
                    <a:pt x="1120824" y="1163222"/>
                  </a:lnTo>
                  <a:lnTo>
                    <a:pt x="1085531" y="1197412"/>
                  </a:lnTo>
                  <a:lnTo>
                    <a:pt x="1048888" y="1230374"/>
                  </a:lnTo>
                  <a:lnTo>
                    <a:pt x="1010891" y="1261820"/>
                  </a:lnTo>
                  <a:lnTo>
                    <a:pt x="971538" y="1291461"/>
                  </a:lnTo>
                  <a:lnTo>
                    <a:pt x="930824" y="1319008"/>
                  </a:lnTo>
                  <a:lnTo>
                    <a:pt x="888748" y="1344173"/>
                  </a:lnTo>
                  <a:lnTo>
                    <a:pt x="845306" y="1366667"/>
                  </a:lnTo>
                  <a:lnTo>
                    <a:pt x="800494" y="1386203"/>
                  </a:lnTo>
                  <a:lnTo>
                    <a:pt x="754310" y="1402490"/>
                  </a:lnTo>
                  <a:lnTo>
                    <a:pt x="706751" y="1415240"/>
                  </a:lnTo>
                  <a:lnTo>
                    <a:pt x="660122" y="1423077"/>
                  </a:lnTo>
                  <a:lnTo>
                    <a:pt x="613351" y="1426820"/>
                  </a:lnTo>
                  <a:lnTo>
                    <a:pt x="566703" y="1426552"/>
                  </a:lnTo>
                  <a:lnTo>
                    <a:pt x="520440" y="1422354"/>
                  </a:lnTo>
                  <a:lnTo>
                    <a:pt x="474826" y="1414310"/>
                  </a:lnTo>
                  <a:lnTo>
                    <a:pt x="430124" y="1402502"/>
                  </a:lnTo>
                  <a:lnTo>
                    <a:pt x="386598" y="1387012"/>
                  </a:lnTo>
                  <a:lnTo>
                    <a:pt x="344511" y="1367923"/>
                  </a:lnTo>
                  <a:lnTo>
                    <a:pt x="304127" y="1345317"/>
                  </a:lnTo>
                  <a:lnTo>
                    <a:pt x="265708" y="1319276"/>
                  </a:lnTo>
                  <a:lnTo>
                    <a:pt x="229519" y="1289884"/>
                  </a:lnTo>
                  <a:lnTo>
                    <a:pt x="195823" y="1257222"/>
                  </a:lnTo>
                  <a:lnTo>
                    <a:pt x="164882" y="1221374"/>
                  </a:lnTo>
                  <a:lnTo>
                    <a:pt x="136538" y="1183499"/>
                  </a:lnTo>
                  <a:lnTo>
                    <a:pt x="111078" y="1143707"/>
                  </a:lnTo>
                  <a:lnTo>
                    <a:pt x="88412" y="1102245"/>
                  </a:lnTo>
                  <a:lnTo>
                    <a:pt x="68447" y="1059360"/>
                  </a:lnTo>
                  <a:lnTo>
                    <a:pt x="51091" y="1015299"/>
                  </a:lnTo>
                  <a:lnTo>
                    <a:pt x="36251" y="970311"/>
                  </a:lnTo>
                  <a:lnTo>
                    <a:pt x="23835" y="924642"/>
                  </a:lnTo>
                  <a:lnTo>
                    <a:pt x="13750" y="878541"/>
                  </a:lnTo>
                  <a:lnTo>
                    <a:pt x="5570" y="828750"/>
                  </a:lnTo>
                  <a:lnTo>
                    <a:pt x="1009" y="778624"/>
                  </a:lnTo>
                  <a:lnTo>
                    <a:pt x="0" y="728372"/>
                  </a:lnTo>
                  <a:lnTo>
                    <a:pt x="2472" y="678206"/>
                  </a:lnTo>
                  <a:lnTo>
                    <a:pt x="8358" y="628338"/>
                  </a:lnTo>
                  <a:lnTo>
                    <a:pt x="17589" y="578978"/>
                  </a:lnTo>
                  <a:lnTo>
                    <a:pt x="30094" y="530338"/>
                  </a:lnTo>
                  <a:lnTo>
                    <a:pt x="45806" y="482629"/>
                  </a:lnTo>
                  <a:lnTo>
                    <a:pt x="64654" y="436062"/>
                  </a:lnTo>
                  <a:lnTo>
                    <a:pt x="86571" y="390848"/>
                  </a:lnTo>
                  <a:lnTo>
                    <a:pt x="111488" y="347199"/>
                  </a:lnTo>
                  <a:lnTo>
                    <a:pt x="139334" y="305326"/>
                  </a:lnTo>
                  <a:lnTo>
                    <a:pt x="170041" y="265439"/>
                  </a:lnTo>
                  <a:lnTo>
                    <a:pt x="203541" y="227750"/>
                  </a:lnTo>
                  <a:lnTo>
                    <a:pt x="235786" y="195019"/>
                  </a:lnTo>
                  <a:lnTo>
                    <a:pt x="270419" y="164522"/>
                  </a:lnTo>
                  <a:lnTo>
                    <a:pt x="307220" y="136340"/>
                  </a:lnTo>
                  <a:lnTo>
                    <a:pt x="345966" y="110556"/>
                  </a:lnTo>
                  <a:lnTo>
                    <a:pt x="386436" y="87252"/>
                  </a:lnTo>
                  <a:lnTo>
                    <a:pt x="428409" y="66511"/>
                  </a:lnTo>
                  <a:lnTo>
                    <a:pt x="471664" y="48415"/>
                  </a:lnTo>
                  <a:lnTo>
                    <a:pt x="515978" y="33047"/>
                  </a:lnTo>
                  <a:lnTo>
                    <a:pt x="561131" y="20488"/>
                  </a:lnTo>
                  <a:lnTo>
                    <a:pt x="606901" y="10822"/>
                  </a:lnTo>
                  <a:lnTo>
                    <a:pt x="653066" y="4130"/>
                  </a:lnTo>
                  <a:lnTo>
                    <a:pt x="699406" y="495"/>
                  </a:lnTo>
                  <a:lnTo>
                    <a:pt x="745698" y="0"/>
                  </a:lnTo>
                  <a:close/>
                </a:path>
              </a:pathLst>
            </a:custGeom>
            <a:solidFill>
              <a:srgbClr val="ACB4E4"/>
            </a:solidFill>
          </p:spPr>
          <p:txBody>
            <a:bodyPr wrap="square" lIns="0" tIns="0" rIns="0" bIns="0" rtlCol="0"/>
            <a:lstStyle/>
            <a:p>
              <a:endParaRPr/>
            </a:p>
          </p:txBody>
        </p:sp>
        <p:sp>
          <p:nvSpPr>
            <p:cNvPr id="6" name="object 6"/>
            <p:cNvSpPr/>
            <p:nvPr/>
          </p:nvSpPr>
          <p:spPr>
            <a:xfrm>
              <a:off x="1450414" y="4066250"/>
              <a:ext cx="748030" cy="840740"/>
            </a:xfrm>
            <a:custGeom>
              <a:avLst/>
              <a:gdLst/>
              <a:ahLst/>
              <a:cxnLst/>
              <a:rect l="l" t="t" r="r" b="b"/>
              <a:pathLst>
                <a:path w="748030" h="840739">
                  <a:moveTo>
                    <a:pt x="297501" y="840249"/>
                  </a:moveTo>
                  <a:lnTo>
                    <a:pt x="274829" y="830115"/>
                  </a:lnTo>
                  <a:lnTo>
                    <a:pt x="258145" y="811721"/>
                  </a:lnTo>
                  <a:lnTo>
                    <a:pt x="250250" y="787096"/>
                  </a:lnTo>
                  <a:lnTo>
                    <a:pt x="244909" y="730796"/>
                  </a:lnTo>
                  <a:lnTo>
                    <a:pt x="172023" y="730796"/>
                  </a:lnTo>
                  <a:lnTo>
                    <a:pt x="140806" y="724494"/>
                  </a:lnTo>
                  <a:lnTo>
                    <a:pt x="115314" y="707307"/>
                  </a:lnTo>
                  <a:lnTo>
                    <a:pt x="98126" y="681815"/>
                  </a:lnTo>
                  <a:lnTo>
                    <a:pt x="91824" y="650597"/>
                  </a:lnTo>
                  <a:lnTo>
                    <a:pt x="91824" y="573414"/>
                  </a:lnTo>
                  <a:lnTo>
                    <a:pt x="46157" y="562475"/>
                  </a:lnTo>
                  <a:lnTo>
                    <a:pt x="21983" y="550493"/>
                  </a:lnTo>
                  <a:lnTo>
                    <a:pt x="6028" y="530181"/>
                  </a:lnTo>
                  <a:lnTo>
                    <a:pt x="0" y="505065"/>
                  </a:lnTo>
                  <a:lnTo>
                    <a:pt x="5604" y="478675"/>
                  </a:lnTo>
                  <a:lnTo>
                    <a:pt x="71931" y="335657"/>
                  </a:lnTo>
                  <a:lnTo>
                    <a:pt x="71826" y="332324"/>
                  </a:lnTo>
                  <a:lnTo>
                    <a:pt x="75583" y="276286"/>
                  </a:lnTo>
                  <a:lnTo>
                    <a:pt x="86629" y="229337"/>
                  </a:lnTo>
                  <a:lnTo>
                    <a:pt x="104346" y="185283"/>
                  </a:lnTo>
                  <a:lnTo>
                    <a:pt x="128165" y="144625"/>
                  </a:lnTo>
                  <a:lnTo>
                    <a:pt x="157520" y="107867"/>
                  </a:lnTo>
                  <a:lnTo>
                    <a:pt x="191842" y="75511"/>
                  </a:lnTo>
                  <a:lnTo>
                    <a:pt x="230563" y="48061"/>
                  </a:lnTo>
                  <a:lnTo>
                    <a:pt x="273116" y="26020"/>
                  </a:lnTo>
                  <a:lnTo>
                    <a:pt x="319114" y="9853"/>
                  </a:lnTo>
                  <a:lnTo>
                    <a:pt x="367446" y="173"/>
                  </a:lnTo>
                  <a:lnTo>
                    <a:pt x="375985" y="0"/>
                  </a:lnTo>
                  <a:lnTo>
                    <a:pt x="384278" y="1611"/>
                  </a:lnTo>
                  <a:lnTo>
                    <a:pt x="411713" y="31458"/>
                  </a:lnTo>
                  <a:lnTo>
                    <a:pt x="412622" y="39950"/>
                  </a:lnTo>
                  <a:lnTo>
                    <a:pt x="412622" y="89451"/>
                  </a:lnTo>
                  <a:lnTo>
                    <a:pt x="332423" y="89451"/>
                  </a:lnTo>
                  <a:lnTo>
                    <a:pt x="289193" y="106995"/>
                  </a:lnTo>
                  <a:lnTo>
                    <a:pt x="250490" y="131310"/>
                  </a:lnTo>
                  <a:lnTo>
                    <a:pt x="217088" y="161572"/>
                  </a:lnTo>
                  <a:lnTo>
                    <a:pt x="189762" y="196958"/>
                  </a:lnTo>
                  <a:lnTo>
                    <a:pt x="169284" y="236645"/>
                  </a:lnTo>
                  <a:lnTo>
                    <a:pt x="156430" y="279808"/>
                  </a:lnTo>
                  <a:lnTo>
                    <a:pt x="151973" y="325626"/>
                  </a:lnTo>
                  <a:lnTo>
                    <a:pt x="152099" y="334766"/>
                  </a:lnTo>
                  <a:lnTo>
                    <a:pt x="152155" y="336418"/>
                  </a:lnTo>
                  <a:lnTo>
                    <a:pt x="152513" y="341740"/>
                  </a:lnTo>
                  <a:lnTo>
                    <a:pt x="152405" y="348535"/>
                  </a:lnTo>
                  <a:lnTo>
                    <a:pt x="151233" y="354914"/>
                  </a:lnTo>
                  <a:lnTo>
                    <a:pt x="149018" y="361136"/>
                  </a:lnTo>
                  <a:lnTo>
                    <a:pt x="145913" y="366753"/>
                  </a:lnTo>
                  <a:lnTo>
                    <a:pt x="88667" y="490187"/>
                  </a:lnTo>
                  <a:lnTo>
                    <a:pt x="125888" y="499105"/>
                  </a:lnTo>
                  <a:lnTo>
                    <a:pt x="159101" y="520351"/>
                  </a:lnTo>
                  <a:lnTo>
                    <a:pt x="171948" y="557165"/>
                  </a:lnTo>
                  <a:lnTo>
                    <a:pt x="172023" y="650597"/>
                  </a:lnTo>
                  <a:lnTo>
                    <a:pt x="263147" y="650597"/>
                  </a:lnTo>
                  <a:lnTo>
                    <a:pt x="303620" y="666253"/>
                  </a:lnTo>
                  <a:lnTo>
                    <a:pt x="323028" y="705068"/>
                  </a:lnTo>
                  <a:lnTo>
                    <a:pt x="327940" y="756845"/>
                  </a:lnTo>
                  <a:lnTo>
                    <a:pt x="651528" y="756845"/>
                  </a:lnTo>
                  <a:lnTo>
                    <a:pt x="644826" y="763400"/>
                  </a:lnTo>
                  <a:lnTo>
                    <a:pt x="624404" y="772207"/>
                  </a:lnTo>
                  <a:lnTo>
                    <a:pt x="323361" y="840091"/>
                  </a:lnTo>
                  <a:lnTo>
                    <a:pt x="297501" y="840249"/>
                  </a:lnTo>
                  <a:close/>
                </a:path>
                <a:path w="748030" h="840739">
                  <a:moveTo>
                    <a:pt x="412622" y="392233"/>
                  </a:moveTo>
                  <a:lnTo>
                    <a:pt x="332423" y="376665"/>
                  </a:lnTo>
                  <a:lnTo>
                    <a:pt x="332423" y="346511"/>
                  </a:lnTo>
                  <a:lnTo>
                    <a:pt x="292320" y="346511"/>
                  </a:lnTo>
                  <a:lnTo>
                    <a:pt x="255278" y="321757"/>
                  </a:lnTo>
                  <a:lnTo>
                    <a:pt x="252226" y="306411"/>
                  </a:lnTo>
                  <a:lnTo>
                    <a:pt x="252226" y="152697"/>
                  </a:lnTo>
                  <a:lnTo>
                    <a:pt x="255377" y="137088"/>
                  </a:lnTo>
                  <a:lnTo>
                    <a:pt x="263971" y="124342"/>
                  </a:lnTo>
                  <a:lnTo>
                    <a:pt x="276716" y="115749"/>
                  </a:lnTo>
                  <a:lnTo>
                    <a:pt x="292324" y="112597"/>
                  </a:lnTo>
                  <a:lnTo>
                    <a:pt x="332423" y="112597"/>
                  </a:lnTo>
                  <a:lnTo>
                    <a:pt x="332423" y="89451"/>
                  </a:lnTo>
                  <a:lnTo>
                    <a:pt x="412622" y="89451"/>
                  </a:lnTo>
                  <a:lnTo>
                    <a:pt x="412622" y="152697"/>
                  </a:lnTo>
                  <a:lnTo>
                    <a:pt x="409471" y="168305"/>
                  </a:lnTo>
                  <a:lnTo>
                    <a:pt x="400878" y="181051"/>
                  </a:lnTo>
                  <a:lnTo>
                    <a:pt x="388132" y="189645"/>
                  </a:lnTo>
                  <a:lnTo>
                    <a:pt x="372523" y="192796"/>
                  </a:lnTo>
                  <a:lnTo>
                    <a:pt x="332423" y="192796"/>
                  </a:lnTo>
                  <a:lnTo>
                    <a:pt x="332423" y="266312"/>
                  </a:lnTo>
                  <a:lnTo>
                    <a:pt x="372523" y="266312"/>
                  </a:lnTo>
                  <a:lnTo>
                    <a:pt x="380384" y="267089"/>
                  </a:lnTo>
                  <a:lnTo>
                    <a:pt x="411845" y="298552"/>
                  </a:lnTo>
                  <a:lnTo>
                    <a:pt x="412622" y="306411"/>
                  </a:lnTo>
                  <a:lnTo>
                    <a:pt x="412622" y="392233"/>
                  </a:lnTo>
                  <a:close/>
                </a:path>
                <a:path w="748030" h="840739">
                  <a:moveTo>
                    <a:pt x="651528" y="756845"/>
                  </a:moveTo>
                  <a:lnTo>
                    <a:pt x="327940" y="756845"/>
                  </a:lnTo>
                  <a:lnTo>
                    <a:pt x="589184" y="697939"/>
                  </a:lnTo>
                  <a:lnTo>
                    <a:pt x="572929" y="557759"/>
                  </a:lnTo>
                  <a:lnTo>
                    <a:pt x="583282" y="515731"/>
                  </a:lnTo>
                  <a:lnTo>
                    <a:pt x="610644" y="486950"/>
                  </a:lnTo>
                  <a:lnTo>
                    <a:pt x="626707" y="467177"/>
                  </a:lnTo>
                  <a:lnTo>
                    <a:pt x="640627" y="445934"/>
                  </a:lnTo>
                  <a:lnTo>
                    <a:pt x="652265" y="423370"/>
                  </a:lnTo>
                  <a:lnTo>
                    <a:pt x="573020" y="423370"/>
                  </a:lnTo>
                  <a:lnTo>
                    <a:pt x="492821" y="407801"/>
                  </a:lnTo>
                  <a:lnTo>
                    <a:pt x="495973" y="367661"/>
                  </a:lnTo>
                  <a:lnTo>
                    <a:pt x="532921" y="343169"/>
                  </a:lnTo>
                  <a:lnTo>
                    <a:pt x="707350" y="343169"/>
                  </a:lnTo>
                  <a:lnTo>
                    <a:pt x="743330" y="365566"/>
                  </a:lnTo>
                  <a:lnTo>
                    <a:pt x="747445" y="382666"/>
                  </a:lnTo>
                  <a:lnTo>
                    <a:pt x="746579" y="391579"/>
                  </a:lnTo>
                  <a:lnTo>
                    <a:pt x="732787" y="438481"/>
                  </a:lnTo>
                  <a:lnTo>
                    <a:pt x="712296" y="482172"/>
                  </a:lnTo>
                  <a:lnTo>
                    <a:pt x="685717" y="522112"/>
                  </a:lnTo>
                  <a:lnTo>
                    <a:pt x="653664" y="557759"/>
                  </a:lnTo>
                  <a:lnTo>
                    <a:pt x="670923" y="706604"/>
                  </a:lnTo>
                  <a:lnTo>
                    <a:pt x="669367" y="728790"/>
                  </a:lnTo>
                  <a:lnTo>
                    <a:pt x="660241" y="748324"/>
                  </a:lnTo>
                  <a:lnTo>
                    <a:pt x="651528" y="756845"/>
                  </a:lnTo>
                  <a:close/>
                </a:path>
                <a:path w="748030" h="840739">
                  <a:moveTo>
                    <a:pt x="532921" y="500224"/>
                  </a:moveTo>
                  <a:lnTo>
                    <a:pt x="372523" y="500224"/>
                  </a:lnTo>
                  <a:lnTo>
                    <a:pt x="356916" y="497073"/>
                  </a:lnTo>
                  <a:lnTo>
                    <a:pt x="344170" y="488480"/>
                  </a:lnTo>
                  <a:lnTo>
                    <a:pt x="335575" y="475734"/>
                  </a:lnTo>
                  <a:lnTo>
                    <a:pt x="332423" y="460125"/>
                  </a:lnTo>
                  <a:lnTo>
                    <a:pt x="332423" y="376665"/>
                  </a:lnTo>
                  <a:lnTo>
                    <a:pt x="412622" y="392233"/>
                  </a:lnTo>
                  <a:lnTo>
                    <a:pt x="412622" y="420025"/>
                  </a:lnTo>
                  <a:lnTo>
                    <a:pt x="555792" y="420025"/>
                  </a:lnTo>
                  <a:lnTo>
                    <a:pt x="573020" y="423370"/>
                  </a:lnTo>
                  <a:lnTo>
                    <a:pt x="573020" y="460125"/>
                  </a:lnTo>
                  <a:lnTo>
                    <a:pt x="569869" y="475734"/>
                  </a:lnTo>
                  <a:lnTo>
                    <a:pt x="561276" y="488480"/>
                  </a:lnTo>
                  <a:lnTo>
                    <a:pt x="548530" y="497073"/>
                  </a:lnTo>
                  <a:lnTo>
                    <a:pt x="532921" y="500224"/>
                  </a:lnTo>
                  <a:close/>
                </a:path>
                <a:path w="748030" h="840739">
                  <a:moveTo>
                    <a:pt x="555792" y="420025"/>
                  </a:moveTo>
                  <a:lnTo>
                    <a:pt x="492821" y="420025"/>
                  </a:lnTo>
                  <a:lnTo>
                    <a:pt x="492821" y="407801"/>
                  </a:lnTo>
                  <a:lnTo>
                    <a:pt x="555792" y="420025"/>
                  </a:lnTo>
                  <a:close/>
                </a:path>
              </a:pathLst>
            </a:custGeom>
            <a:solidFill>
              <a:srgbClr val="232E53"/>
            </a:solidFill>
          </p:spPr>
          <p:txBody>
            <a:bodyPr wrap="square" lIns="0" tIns="0" rIns="0" bIns="0" rtlCol="0"/>
            <a:lstStyle/>
            <a:p>
              <a:endParaRPr/>
            </a:p>
          </p:txBody>
        </p:sp>
        <p:pic>
          <p:nvPicPr>
            <p:cNvPr id="7" name="object 7"/>
            <p:cNvPicPr/>
            <p:nvPr/>
          </p:nvPicPr>
          <p:blipFill>
            <a:blip r:embed="rId3" cstate="print"/>
            <a:stretch>
              <a:fillRect/>
            </a:stretch>
          </p:blipFill>
          <p:spPr>
            <a:xfrm>
              <a:off x="1863029" y="4082776"/>
              <a:ext cx="400994" cy="310771"/>
            </a:xfrm>
            <a:prstGeom prst="rect">
              <a:avLst/>
            </a:prstGeom>
          </p:spPr>
        </p:pic>
      </p:grpSp>
      <p:sp>
        <p:nvSpPr>
          <p:cNvPr id="8" name="object 8"/>
          <p:cNvSpPr/>
          <p:nvPr/>
        </p:nvSpPr>
        <p:spPr>
          <a:xfrm>
            <a:off x="7829402" y="0"/>
            <a:ext cx="5496560" cy="1639570"/>
          </a:xfrm>
          <a:custGeom>
            <a:avLst/>
            <a:gdLst/>
            <a:ahLst/>
            <a:cxnLst/>
            <a:rect l="l" t="t" r="r" b="b"/>
            <a:pathLst>
              <a:path w="5496559" h="1639570">
                <a:moveTo>
                  <a:pt x="1962912" y="1588249"/>
                </a:moveTo>
                <a:lnTo>
                  <a:pt x="1730427" y="1588249"/>
                </a:lnTo>
                <a:lnTo>
                  <a:pt x="1676829" y="1575549"/>
                </a:lnTo>
                <a:lnTo>
                  <a:pt x="1624425" y="1575549"/>
                </a:lnTo>
                <a:lnTo>
                  <a:pt x="1474686" y="1537449"/>
                </a:lnTo>
                <a:lnTo>
                  <a:pt x="1381403" y="1512049"/>
                </a:lnTo>
                <a:lnTo>
                  <a:pt x="1336818" y="1499349"/>
                </a:lnTo>
                <a:lnTo>
                  <a:pt x="1293647" y="1473949"/>
                </a:lnTo>
                <a:lnTo>
                  <a:pt x="1251921" y="1461249"/>
                </a:lnTo>
                <a:lnTo>
                  <a:pt x="1211671" y="1435849"/>
                </a:lnTo>
                <a:lnTo>
                  <a:pt x="1172928" y="1410449"/>
                </a:lnTo>
                <a:lnTo>
                  <a:pt x="1135724" y="1397749"/>
                </a:lnTo>
                <a:lnTo>
                  <a:pt x="1100091" y="1372349"/>
                </a:lnTo>
                <a:lnTo>
                  <a:pt x="1066059" y="1334249"/>
                </a:lnTo>
                <a:lnTo>
                  <a:pt x="1033661" y="1308849"/>
                </a:lnTo>
                <a:lnTo>
                  <a:pt x="1002927" y="1283449"/>
                </a:lnTo>
                <a:lnTo>
                  <a:pt x="973889" y="1245349"/>
                </a:lnTo>
                <a:lnTo>
                  <a:pt x="946578" y="1219949"/>
                </a:lnTo>
                <a:lnTo>
                  <a:pt x="921027" y="1181849"/>
                </a:lnTo>
                <a:lnTo>
                  <a:pt x="897265" y="1156449"/>
                </a:lnTo>
                <a:lnTo>
                  <a:pt x="875326" y="1118349"/>
                </a:lnTo>
                <a:lnTo>
                  <a:pt x="855239" y="1080249"/>
                </a:lnTo>
                <a:lnTo>
                  <a:pt x="837037" y="1042149"/>
                </a:lnTo>
                <a:lnTo>
                  <a:pt x="820751" y="1004049"/>
                </a:lnTo>
                <a:lnTo>
                  <a:pt x="806412" y="965949"/>
                </a:lnTo>
                <a:lnTo>
                  <a:pt x="794052" y="927849"/>
                </a:lnTo>
                <a:lnTo>
                  <a:pt x="783701" y="877049"/>
                </a:lnTo>
                <a:lnTo>
                  <a:pt x="775393" y="838949"/>
                </a:lnTo>
                <a:lnTo>
                  <a:pt x="769157" y="800849"/>
                </a:lnTo>
                <a:lnTo>
                  <a:pt x="765026" y="750049"/>
                </a:lnTo>
                <a:lnTo>
                  <a:pt x="763031" y="711949"/>
                </a:lnTo>
                <a:lnTo>
                  <a:pt x="710149" y="686549"/>
                </a:lnTo>
                <a:lnTo>
                  <a:pt x="609039" y="661149"/>
                </a:lnTo>
                <a:lnTo>
                  <a:pt x="560880" y="635749"/>
                </a:lnTo>
                <a:lnTo>
                  <a:pt x="514364" y="610349"/>
                </a:lnTo>
                <a:lnTo>
                  <a:pt x="469525" y="597649"/>
                </a:lnTo>
                <a:lnTo>
                  <a:pt x="426398" y="572249"/>
                </a:lnTo>
                <a:lnTo>
                  <a:pt x="385018" y="546849"/>
                </a:lnTo>
                <a:lnTo>
                  <a:pt x="345419" y="521449"/>
                </a:lnTo>
                <a:lnTo>
                  <a:pt x="307636" y="483349"/>
                </a:lnTo>
                <a:lnTo>
                  <a:pt x="271703" y="457949"/>
                </a:lnTo>
                <a:lnTo>
                  <a:pt x="237655" y="432549"/>
                </a:lnTo>
                <a:lnTo>
                  <a:pt x="205526" y="394449"/>
                </a:lnTo>
                <a:lnTo>
                  <a:pt x="175352" y="369049"/>
                </a:lnTo>
                <a:lnTo>
                  <a:pt x="147165" y="330949"/>
                </a:lnTo>
                <a:lnTo>
                  <a:pt x="121002" y="292849"/>
                </a:lnTo>
                <a:lnTo>
                  <a:pt x="96896" y="254749"/>
                </a:lnTo>
                <a:lnTo>
                  <a:pt x="74882" y="216649"/>
                </a:lnTo>
                <a:lnTo>
                  <a:pt x="54995" y="165849"/>
                </a:lnTo>
                <a:lnTo>
                  <a:pt x="37269" y="127749"/>
                </a:lnTo>
                <a:lnTo>
                  <a:pt x="21739" y="76949"/>
                </a:lnTo>
                <a:lnTo>
                  <a:pt x="8439" y="38849"/>
                </a:lnTo>
                <a:lnTo>
                  <a:pt x="0" y="0"/>
                </a:lnTo>
                <a:lnTo>
                  <a:pt x="5390079" y="0"/>
                </a:lnTo>
                <a:lnTo>
                  <a:pt x="5390587" y="749"/>
                </a:lnTo>
                <a:lnTo>
                  <a:pt x="5414455" y="38849"/>
                </a:lnTo>
                <a:lnTo>
                  <a:pt x="5436183" y="89649"/>
                </a:lnTo>
                <a:lnTo>
                  <a:pt x="5455576" y="127749"/>
                </a:lnTo>
                <a:lnTo>
                  <a:pt x="5472439" y="178549"/>
                </a:lnTo>
                <a:lnTo>
                  <a:pt x="5486576" y="229349"/>
                </a:lnTo>
                <a:lnTo>
                  <a:pt x="5496446" y="274046"/>
                </a:lnTo>
                <a:lnTo>
                  <a:pt x="5496446" y="450580"/>
                </a:lnTo>
                <a:lnTo>
                  <a:pt x="5476918" y="521449"/>
                </a:lnTo>
                <a:lnTo>
                  <a:pt x="5464069" y="559549"/>
                </a:lnTo>
                <a:lnTo>
                  <a:pt x="5449624" y="597649"/>
                </a:lnTo>
                <a:lnTo>
                  <a:pt x="5433589" y="635749"/>
                </a:lnTo>
                <a:lnTo>
                  <a:pt x="5415972" y="673849"/>
                </a:lnTo>
                <a:lnTo>
                  <a:pt x="5396780" y="711949"/>
                </a:lnTo>
                <a:lnTo>
                  <a:pt x="5376020" y="737349"/>
                </a:lnTo>
                <a:lnTo>
                  <a:pt x="5353701" y="775449"/>
                </a:lnTo>
                <a:lnTo>
                  <a:pt x="5329828" y="800849"/>
                </a:lnTo>
                <a:lnTo>
                  <a:pt x="5304411" y="838949"/>
                </a:lnTo>
                <a:lnTo>
                  <a:pt x="5277455" y="864349"/>
                </a:lnTo>
                <a:lnTo>
                  <a:pt x="5248969" y="902449"/>
                </a:lnTo>
                <a:lnTo>
                  <a:pt x="5218960" y="927849"/>
                </a:lnTo>
                <a:lnTo>
                  <a:pt x="5187434" y="953249"/>
                </a:lnTo>
                <a:lnTo>
                  <a:pt x="5154401" y="978649"/>
                </a:lnTo>
                <a:lnTo>
                  <a:pt x="5119866" y="1004049"/>
                </a:lnTo>
                <a:lnTo>
                  <a:pt x="5083838" y="1016749"/>
                </a:lnTo>
                <a:lnTo>
                  <a:pt x="5046323" y="1042149"/>
                </a:lnTo>
                <a:lnTo>
                  <a:pt x="5007329" y="1067549"/>
                </a:lnTo>
                <a:lnTo>
                  <a:pt x="4966864" y="1080249"/>
                </a:lnTo>
                <a:lnTo>
                  <a:pt x="4924934" y="1105649"/>
                </a:lnTo>
                <a:lnTo>
                  <a:pt x="4881548" y="1118349"/>
                </a:lnTo>
                <a:lnTo>
                  <a:pt x="4790434" y="1143749"/>
                </a:lnTo>
                <a:lnTo>
                  <a:pt x="4693582" y="1169149"/>
                </a:lnTo>
                <a:lnTo>
                  <a:pt x="4188312" y="1169149"/>
                </a:lnTo>
                <a:lnTo>
                  <a:pt x="4164495" y="1207249"/>
                </a:lnTo>
                <a:lnTo>
                  <a:pt x="4139223" y="1232649"/>
                </a:lnTo>
                <a:lnTo>
                  <a:pt x="4112479" y="1258049"/>
                </a:lnTo>
                <a:lnTo>
                  <a:pt x="4084249" y="1296149"/>
                </a:lnTo>
                <a:lnTo>
                  <a:pt x="4054516" y="1321549"/>
                </a:lnTo>
                <a:lnTo>
                  <a:pt x="4023265" y="1346949"/>
                </a:lnTo>
                <a:lnTo>
                  <a:pt x="3990482" y="1372349"/>
                </a:lnTo>
                <a:lnTo>
                  <a:pt x="3956149" y="1397749"/>
                </a:lnTo>
                <a:lnTo>
                  <a:pt x="3944184" y="1410449"/>
                </a:lnTo>
                <a:lnTo>
                  <a:pt x="2485699" y="1410449"/>
                </a:lnTo>
                <a:lnTo>
                  <a:pt x="2444625" y="1435849"/>
                </a:lnTo>
                <a:lnTo>
                  <a:pt x="2402837" y="1461249"/>
                </a:lnTo>
                <a:lnTo>
                  <a:pt x="2360144" y="1473949"/>
                </a:lnTo>
                <a:lnTo>
                  <a:pt x="2316354" y="1499349"/>
                </a:lnTo>
                <a:lnTo>
                  <a:pt x="2224709" y="1524749"/>
                </a:lnTo>
                <a:lnTo>
                  <a:pt x="2176469" y="1550149"/>
                </a:lnTo>
                <a:lnTo>
                  <a:pt x="2126363" y="1562849"/>
                </a:lnTo>
                <a:lnTo>
                  <a:pt x="2074196" y="1562849"/>
                </a:lnTo>
                <a:lnTo>
                  <a:pt x="2019776" y="1575549"/>
                </a:lnTo>
                <a:lnTo>
                  <a:pt x="1962912" y="1588249"/>
                </a:lnTo>
                <a:close/>
              </a:path>
              <a:path w="5496559" h="1639570">
                <a:moveTo>
                  <a:pt x="4591050" y="1181849"/>
                </a:moveTo>
                <a:lnTo>
                  <a:pt x="4249966" y="1181849"/>
                </a:lnTo>
                <a:lnTo>
                  <a:pt x="4188312" y="1169149"/>
                </a:lnTo>
                <a:lnTo>
                  <a:pt x="4643022" y="1169149"/>
                </a:lnTo>
                <a:lnTo>
                  <a:pt x="4591050" y="1181849"/>
                </a:lnTo>
                <a:close/>
              </a:path>
              <a:path w="5496559" h="1639570">
                <a:moveTo>
                  <a:pt x="3471837" y="1626349"/>
                </a:moveTo>
                <a:lnTo>
                  <a:pt x="2954405" y="1626349"/>
                </a:lnTo>
                <a:lnTo>
                  <a:pt x="2903557" y="1613649"/>
                </a:lnTo>
                <a:lnTo>
                  <a:pt x="2854749" y="1600949"/>
                </a:lnTo>
                <a:lnTo>
                  <a:pt x="2807851" y="1588249"/>
                </a:lnTo>
                <a:lnTo>
                  <a:pt x="2762732" y="1562849"/>
                </a:lnTo>
                <a:lnTo>
                  <a:pt x="2719261" y="1550149"/>
                </a:lnTo>
                <a:lnTo>
                  <a:pt x="2677306" y="1524749"/>
                </a:lnTo>
                <a:lnTo>
                  <a:pt x="2636738" y="1512049"/>
                </a:lnTo>
                <a:lnTo>
                  <a:pt x="2597424" y="1486649"/>
                </a:lnTo>
                <a:lnTo>
                  <a:pt x="2559233" y="1461249"/>
                </a:lnTo>
                <a:lnTo>
                  <a:pt x="2522035" y="1435849"/>
                </a:lnTo>
                <a:lnTo>
                  <a:pt x="2485699" y="1410449"/>
                </a:lnTo>
                <a:lnTo>
                  <a:pt x="3944184" y="1410449"/>
                </a:lnTo>
                <a:lnTo>
                  <a:pt x="3920252" y="1435849"/>
                </a:lnTo>
                <a:lnTo>
                  <a:pt x="3882776" y="1461249"/>
                </a:lnTo>
                <a:lnTo>
                  <a:pt x="3843704" y="1473949"/>
                </a:lnTo>
                <a:lnTo>
                  <a:pt x="3803021" y="1499349"/>
                </a:lnTo>
                <a:lnTo>
                  <a:pt x="3760712" y="1524749"/>
                </a:lnTo>
                <a:lnTo>
                  <a:pt x="3716761" y="1550149"/>
                </a:lnTo>
                <a:lnTo>
                  <a:pt x="3623872" y="1575549"/>
                </a:lnTo>
                <a:lnTo>
                  <a:pt x="3574903" y="1600949"/>
                </a:lnTo>
                <a:lnTo>
                  <a:pt x="3471837" y="1626349"/>
                </a:lnTo>
                <a:close/>
              </a:path>
              <a:path w="5496559" h="1639570">
                <a:moveTo>
                  <a:pt x="3361832" y="1639049"/>
                </a:moveTo>
                <a:lnTo>
                  <a:pt x="3062749" y="1639049"/>
                </a:lnTo>
                <a:lnTo>
                  <a:pt x="3007426" y="1626349"/>
                </a:lnTo>
                <a:lnTo>
                  <a:pt x="3417710" y="1626349"/>
                </a:lnTo>
                <a:lnTo>
                  <a:pt x="3361832" y="1639049"/>
                </a:lnTo>
                <a:close/>
              </a:path>
            </a:pathLst>
          </a:custGeom>
          <a:solidFill>
            <a:srgbClr val="ACB4E4"/>
          </a:solidFill>
        </p:spPr>
        <p:txBody>
          <a:bodyPr wrap="square" lIns="0" tIns="0" rIns="0" bIns="0" rtlCol="0"/>
          <a:lstStyle/>
          <a:p>
            <a:endParaRPr/>
          </a:p>
        </p:txBody>
      </p:sp>
      <p:sp>
        <p:nvSpPr>
          <p:cNvPr id="9" name="object 9"/>
          <p:cNvSpPr/>
          <p:nvPr/>
        </p:nvSpPr>
        <p:spPr>
          <a:xfrm>
            <a:off x="14778203" y="0"/>
            <a:ext cx="3510279" cy="1639570"/>
          </a:xfrm>
          <a:custGeom>
            <a:avLst/>
            <a:gdLst/>
            <a:ahLst/>
            <a:cxnLst/>
            <a:rect l="l" t="t" r="r" b="b"/>
            <a:pathLst>
              <a:path w="3510280" h="1639570">
                <a:moveTo>
                  <a:pt x="1962912" y="1588249"/>
                </a:moveTo>
                <a:lnTo>
                  <a:pt x="1730427" y="1588249"/>
                </a:lnTo>
                <a:lnTo>
                  <a:pt x="1676829" y="1575549"/>
                </a:lnTo>
                <a:lnTo>
                  <a:pt x="1624425" y="1575549"/>
                </a:lnTo>
                <a:lnTo>
                  <a:pt x="1474686" y="1537449"/>
                </a:lnTo>
                <a:lnTo>
                  <a:pt x="1381403" y="1512049"/>
                </a:lnTo>
                <a:lnTo>
                  <a:pt x="1336818" y="1499349"/>
                </a:lnTo>
                <a:lnTo>
                  <a:pt x="1293647" y="1473949"/>
                </a:lnTo>
                <a:lnTo>
                  <a:pt x="1251921" y="1461249"/>
                </a:lnTo>
                <a:lnTo>
                  <a:pt x="1211671" y="1435849"/>
                </a:lnTo>
                <a:lnTo>
                  <a:pt x="1172928" y="1410449"/>
                </a:lnTo>
                <a:lnTo>
                  <a:pt x="1135724" y="1397749"/>
                </a:lnTo>
                <a:lnTo>
                  <a:pt x="1100091" y="1372349"/>
                </a:lnTo>
                <a:lnTo>
                  <a:pt x="1066059" y="1334249"/>
                </a:lnTo>
                <a:lnTo>
                  <a:pt x="1033661" y="1308849"/>
                </a:lnTo>
                <a:lnTo>
                  <a:pt x="1002927" y="1283449"/>
                </a:lnTo>
                <a:lnTo>
                  <a:pt x="973889" y="1245349"/>
                </a:lnTo>
                <a:lnTo>
                  <a:pt x="946578" y="1219949"/>
                </a:lnTo>
                <a:lnTo>
                  <a:pt x="921027" y="1181849"/>
                </a:lnTo>
                <a:lnTo>
                  <a:pt x="897265" y="1156449"/>
                </a:lnTo>
                <a:lnTo>
                  <a:pt x="875326" y="1118349"/>
                </a:lnTo>
                <a:lnTo>
                  <a:pt x="855239" y="1080249"/>
                </a:lnTo>
                <a:lnTo>
                  <a:pt x="837037" y="1042149"/>
                </a:lnTo>
                <a:lnTo>
                  <a:pt x="820751" y="1004049"/>
                </a:lnTo>
                <a:lnTo>
                  <a:pt x="806412" y="965949"/>
                </a:lnTo>
                <a:lnTo>
                  <a:pt x="794052" y="927849"/>
                </a:lnTo>
                <a:lnTo>
                  <a:pt x="783701" y="877049"/>
                </a:lnTo>
                <a:lnTo>
                  <a:pt x="775393" y="838949"/>
                </a:lnTo>
                <a:lnTo>
                  <a:pt x="769157" y="800849"/>
                </a:lnTo>
                <a:lnTo>
                  <a:pt x="765026" y="750049"/>
                </a:lnTo>
                <a:lnTo>
                  <a:pt x="763031" y="711949"/>
                </a:lnTo>
                <a:lnTo>
                  <a:pt x="710149" y="686549"/>
                </a:lnTo>
                <a:lnTo>
                  <a:pt x="609039" y="661149"/>
                </a:lnTo>
                <a:lnTo>
                  <a:pt x="560880" y="635749"/>
                </a:lnTo>
                <a:lnTo>
                  <a:pt x="514364" y="610349"/>
                </a:lnTo>
                <a:lnTo>
                  <a:pt x="469525" y="597649"/>
                </a:lnTo>
                <a:lnTo>
                  <a:pt x="426398" y="572249"/>
                </a:lnTo>
                <a:lnTo>
                  <a:pt x="385018" y="546849"/>
                </a:lnTo>
                <a:lnTo>
                  <a:pt x="345419" y="521449"/>
                </a:lnTo>
                <a:lnTo>
                  <a:pt x="307636" y="483349"/>
                </a:lnTo>
                <a:lnTo>
                  <a:pt x="271703" y="457949"/>
                </a:lnTo>
                <a:lnTo>
                  <a:pt x="237655" y="432549"/>
                </a:lnTo>
                <a:lnTo>
                  <a:pt x="205526" y="394449"/>
                </a:lnTo>
                <a:lnTo>
                  <a:pt x="175352" y="369049"/>
                </a:lnTo>
                <a:lnTo>
                  <a:pt x="147165" y="330949"/>
                </a:lnTo>
                <a:lnTo>
                  <a:pt x="121002" y="292849"/>
                </a:lnTo>
                <a:lnTo>
                  <a:pt x="96896" y="254749"/>
                </a:lnTo>
                <a:lnTo>
                  <a:pt x="74882" y="216649"/>
                </a:lnTo>
                <a:lnTo>
                  <a:pt x="54995" y="165849"/>
                </a:lnTo>
                <a:lnTo>
                  <a:pt x="37269" y="127749"/>
                </a:lnTo>
                <a:lnTo>
                  <a:pt x="21739" y="76949"/>
                </a:lnTo>
                <a:lnTo>
                  <a:pt x="8439" y="38849"/>
                </a:lnTo>
                <a:lnTo>
                  <a:pt x="0" y="0"/>
                </a:lnTo>
                <a:lnTo>
                  <a:pt x="3509797" y="0"/>
                </a:lnTo>
                <a:lnTo>
                  <a:pt x="3509797" y="1410449"/>
                </a:lnTo>
                <a:lnTo>
                  <a:pt x="2485699" y="1410449"/>
                </a:lnTo>
                <a:lnTo>
                  <a:pt x="2444625" y="1435849"/>
                </a:lnTo>
                <a:lnTo>
                  <a:pt x="2402837" y="1461249"/>
                </a:lnTo>
                <a:lnTo>
                  <a:pt x="2360144" y="1473949"/>
                </a:lnTo>
                <a:lnTo>
                  <a:pt x="2316354" y="1499349"/>
                </a:lnTo>
                <a:lnTo>
                  <a:pt x="2224709" y="1524749"/>
                </a:lnTo>
                <a:lnTo>
                  <a:pt x="2176469" y="1550149"/>
                </a:lnTo>
                <a:lnTo>
                  <a:pt x="2126363" y="1562849"/>
                </a:lnTo>
                <a:lnTo>
                  <a:pt x="2074196" y="1562849"/>
                </a:lnTo>
                <a:lnTo>
                  <a:pt x="2019776" y="1575549"/>
                </a:lnTo>
                <a:lnTo>
                  <a:pt x="1962912" y="1588249"/>
                </a:lnTo>
                <a:close/>
              </a:path>
              <a:path w="3510280" h="1639570">
                <a:moveTo>
                  <a:pt x="3471837" y="1626349"/>
                </a:moveTo>
                <a:lnTo>
                  <a:pt x="2954405" y="1626349"/>
                </a:lnTo>
                <a:lnTo>
                  <a:pt x="2903557" y="1613649"/>
                </a:lnTo>
                <a:lnTo>
                  <a:pt x="2854749" y="1600949"/>
                </a:lnTo>
                <a:lnTo>
                  <a:pt x="2807851" y="1588249"/>
                </a:lnTo>
                <a:lnTo>
                  <a:pt x="2762732" y="1562849"/>
                </a:lnTo>
                <a:lnTo>
                  <a:pt x="2719261" y="1550149"/>
                </a:lnTo>
                <a:lnTo>
                  <a:pt x="2677306" y="1524749"/>
                </a:lnTo>
                <a:lnTo>
                  <a:pt x="2636738" y="1512049"/>
                </a:lnTo>
                <a:lnTo>
                  <a:pt x="2597424" y="1486649"/>
                </a:lnTo>
                <a:lnTo>
                  <a:pt x="2559233" y="1461249"/>
                </a:lnTo>
                <a:lnTo>
                  <a:pt x="2522035" y="1435849"/>
                </a:lnTo>
                <a:lnTo>
                  <a:pt x="2485699" y="1410449"/>
                </a:lnTo>
                <a:lnTo>
                  <a:pt x="3509797" y="1410449"/>
                </a:lnTo>
                <a:lnTo>
                  <a:pt x="3509797" y="1616994"/>
                </a:lnTo>
                <a:lnTo>
                  <a:pt x="3471837" y="1626349"/>
                </a:lnTo>
                <a:close/>
              </a:path>
              <a:path w="3510280" h="1639570">
                <a:moveTo>
                  <a:pt x="3361832" y="1639049"/>
                </a:moveTo>
                <a:lnTo>
                  <a:pt x="3062749" y="1639049"/>
                </a:lnTo>
                <a:lnTo>
                  <a:pt x="3007426" y="1626349"/>
                </a:lnTo>
                <a:lnTo>
                  <a:pt x="3417710" y="1626349"/>
                </a:lnTo>
                <a:lnTo>
                  <a:pt x="3361832" y="1639049"/>
                </a:lnTo>
                <a:close/>
              </a:path>
            </a:pathLst>
          </a:custGeom>
          <a:solidFill>
            <a:srgbClr val="ACB4E4"/>
          </a:solidFill>
        </p:spPr>
        <p:txBody>
          <a:bodyPr wrap="square" lIns="0" tIns="0" rIns="0" bIns="0" rtlCol="0"/>
          <a:lstStyle/>
          <a:p>
            <a:endParaRPr/>
          </a:p>
        </p:txBody>
      </p:sp>
      <p:sp>
        <p:nvSpPr>
          <p:cNvPr id="10" name="object 10"/>
          <p:cNvSpPr/>
          <p:nvPr/>
        </p:nvSpPr>
        <p:spPr>
          <a:xfrm>
            <a:off x="0" y="0"/>
            <a:ext cx="2741295" cy="1249680"/>
          </a:xfrm>
          <a:custGeom>
            <a:avLst/>
            <a:gdLst/>
            <a:ahLst/>
            <a:cxnLst/>
            <a:rect l="l" t="t" r="r" b="b"/>
            <a:pathLst>
              <a:path w="2741295" h="1249680">
                <a:moveTo>
                  <a:pt x="0" y="1200952"/>
                </a:moveTo>
                <a:lnTo>
                  <a:pt x="0" y="0"/>
                </a:lnTo>
                <a:lnTo>
                  <a:pt x="2717965" y="0"/>
                </a:lnTo>
                <a:lnTo>
                  <a:pt x="2730169" y="43501"/>
                </a:lnTo>
                <a:lnTo>
                  <a:pt x="2740852" y="96008"/>
                </a:lnTo>
                <a:lnTo>
                  <a:pt x="2740852" y="235104"/>
                </a:lnTo>
                <a:lnTo>
                  <a:pt x="2731253" y="278757"/>
                </a:lnTo>
                <a:lnTo>
                  <a:pt x="2719638" y="321326"/>
                </a:lnTo>
                <a:lnTo>
                  <a:pt x="2706022" y="362752"/>
                </a:lnTo>
                <a:lnTo>
                  <a:pt x="2690414" y="402974"/>
                </a:lnTo>
                <a:lnTo>
                  <a:pt x="2672828" y="441932"/>
                </a:lnTo>
                <a:lnTo>
                  <a:pt x="2653274" y="479568"/>
                </a:lnTo>
                <a:lnTo>
                  <a:pt x="2631766" y="515819"/>
                </a:lnTo>
                <a:lnTo>
                  <a:pt x="2608314" y="550626"/>
                </a:lnTo>
                <a:lnTo>
                  <a:pt x="2582931" y="583929"/>
                </a:lnTo>
                <a:lnTo>
                  <a:pt x="2555628" y="615669"/>
                </a:lnTo>
                <a:lnTo>
                  <a:pt x="2526417" y="645784"/>
                </a:lnTo>
                <a:lnTo>
                  <a:pt x="2495311" y="674215"/>
                </a:lnTo>
                <a:lnTo>
                  <a:pt x="2462321" y="700901"/>
                </a:lnTo>
                <a:lnTo>
                  <a:pt x="2427459" y="725783"/>
                </a:lnTo>
                <a:lnTo>
                  <a:pt x="2390736" y="748800"/>
                </a:lnTo>
                <a:lnTo>
                  <a:pt x="2352165" y="769892"/>
                </a:lnTo>
                <a:lnTo>
                  <a:pt x="2311758" y="789000"/>
                </a:lnTo>
                <a:lnTo>
                  <a:pt x="2269526" y="806062"/>
                </a:lnTo>
                <a:lnTo>
                  <a:pt x="2225482" y="821020"/>
                </a:lnTo>
                <a:lnTo>
                  <a:pt x="2179636" y="833812"/>
                </a:lnTo>
                <a:lnTo>
                  <a:pt x="2132002" y="844379"/>
                </a:lnTo>
                <a:lnTo>
                  <a:pt x="2092549" y="850992"/>
                </a:lnTo>
                <a:lnTo>
                  <a:pt x="1749466" y="850992"/>
                </a:lnTo>
                <a:lnTo>
                  <a:pt x="1725512" y="884309"/>
                </a:lnTo>
                <a:lnTo>
                  <a:pt x="1699644" y="917289"/>
                </a:lnTo>
                <a:lnTo>
                  <a:pt x="1671835" y="949748"/>
                </a:lnTo>
                <a:lnTo>
                  <a:pt x="1642058" y="981501"/>
                </a:lnTo>
                <a:lnTo>
                  <a:pt x="1610287" y="1012366"/>
                </a:lnTo>
                <a:lnTo>
                  <a:pt x="1576494" y="1042158"/>
                </a:lnTo>
                <a:lnTo>
                  <a:pt x="1558997" y="1056089"/>
                </a:lnTo>
                <a:lnTo>
                  <a:pt x="460449" y="1056089"/>
                </a:lnTo>
                <a:lnTo>
                  <a:pt x="419927" y="1079906"/>
                </a:lnTo>
                <a:lnTo>
                  <a:pt x="378419" y="1102400"/>
                </a:lnTo>
                <a:lnTo>
                  <a:pt x="335605" y="1123297"/>
                </a:lnTo>
                <a:lnTo>
                  <a:pt x="291164" y="1142324"/>
                </a:lnTo>
                <a:lnTo>
                  <a:pt x="244776" y="1159207"/>
                </a:lnTo>
                <a:lnTo>
                  <a:pt x="196121" y="1173672"/>
                </a:lnTo>
                <a:lnTo>
                  <a:pt x="144880" y="1185446"/>
                </a:lnTo>
                <a:lnTo>
                  <a:pt x="90731" y="1194255"/>
                </a:lnTo>
                <a:lnTo>
                  <a:pt x="33355" y="1199825"/>
                </a:lnTo>
                <a:lnTo>
                  <a:pt x="0" y="1200952"/>
                </a:lnTo>
                <a:close/>
              </a:path>
              <a:path w="2741295" h="1249680">
                <a:moveTo>
                  <a:pt x="1923812" y="863192"/>
                </a:moveTo>
                <a:lnTo>
                  <a:pt x="1867410" y="861731"/>
                </a:lnTo>
                <a:lnTo>
                  <a:pt x="1809291" y="857685"/>
                </a:lnTo>
                <a:lnTo>
                  <a:pt x="1749466" y="850992"/>
                </a:lnTo>
                <a:lnTo>
                  <a:pt x="2092549" y="850992"/>
                </a:lnTo>
                <a:lnTo>
                  <a:pt x="2082590" y="852661"/>
                </a:lnTo>
                <a:lnTo>
                  <a:pt x="2031413" y="858597"/>
                </a:lnTo>
                <a:lnTo>
                  <a:pt x="1978483" y="862128"/>
                </a:lnTo>
                <a:lnTo>
                  <a:pt x="1923812" y="863192"/>
                </a:lnTo>
                <a:close/>
              </a:path>
              <a:path w="2741295" h="1249680">
                <a:moveTo>
                  <a:pt x="1003573" y="1249146"/>
                </a:moveTo>
                <a:lnTo>
                  <a:pt x="941066" y="1248280"/>
                </a:lnTo>
                <a:lnTo>
                  <a:pt x="885733" y="1242876"/>
                </a:lnTo>
                <a:lnTo>
                  <a:pt x="833343" y="1234392"/>
                </a:lnTo>
                <a:lnTo>
                  <a:pt x="783689" y="1223049"/>
                </a:lnTo>
                <a:lnTo>
                  <a:pt x="736569" y="1209071"/>
                </a:lnTo>
                <a:lnTo>
                  <a:pt x="691776" y="1192679"/>
                </a:lnTo>
                <a:lnTo>
                  <a:pt x="649107" y="1174096"/>
                </a:lnTo>
                <a:lnTo>
                  <a:pt x="608357" y="1153544"/>
                </a:lnTo>
                <a:lnTo>
                  <a:pt x="569321" y="1131245"/>
                </a:lnTo>
                <a:lnTo>
                  <a:pt x="531794" y="1107421"/>
                </a:lnTo>
                <a:lnTo>
                  <a:pt x="495571" y="1082295"/>
                </a:lnTo>
                <a:lnTo>
                  <a:pt x="460449" y="1056089"/>
                </a:lnTo>
                <a:lnTo>
                  <a:pt x="1558997" y="1056089"/>
                </a:lnTo>
                <a:lnTo>
                  <a:pt x="1502738" y="1097790"/>
                </a:lnTo>
                <a:lnTo>
                  <a:pt x="1462658" y="1123297"/>
                </a:lnTo>
                <a:lnTo>
                  <a:pt x="1420575" y="1146928"/>
                </a:lnTo>
                <a:lnTo>
                  <a:pt x="1376275" y="1168602"/>
                </a:lnTo>
                <a:lnTo>
                  <a:pt x="1329792" y="1188102"/>
                </a:lnTo>
                <a:lnTo>
                  <a:pt x="1281100" y="1205243"/>
                </a:lnTo>
                <a:lnTo>
                  <a:pt x="1230173" y="1219843"/>
                </a:lnTo>
                <a:lnTo>
                  <a:pt x="1176984" y="1231716"/>
                </a:lnTo>
                <a:lnTo>
                  <a:pt x="1121505" y="1240681"/>
                </a:lnTo>
                <a:lnTo>
                  <a:pt x="1063710" y="1246552"/>
                </a:lnTo>
                <a:lnTo>
                  <a:pt x="1003573" y="1249146"/>
                </a:lnTo>
                <a:close/>
              </a:path>
            </a:pathLst>
          </a:custGeom>
          <a:solidFill>
            <a:srgbClr val="ACB4E4"/>
          </a:solidFill>
        </p:spPr>
        <p:txBody>
          <a:bodyPr wrap="square" lIns="0" tIns="0" rIns="0" bIns="0" rtlCol="0"/>
          <a:lstStyle/>
          <a:p>
            <a:endParaRPr/>
          </a:p>
        </p:txBody>
      </p:sp>
      <p:grpSp>
        <p:nvGrpSpPr>
          <p:cNvPr id="11" name="object 11"/>
          <p:cNvGrpSpPr/>
          <p:nvPr/>
        </p:nvGrpSpPr>
        <p:grpSpPr>
          <a:xfrm>
            <a:off x="1177214" y="5529992"/>
            <a:ext cx="1839595" cy="1426845"/>
            <a:chOff x="1177214" y="5529992"/>
            <a:chExt cx="1839595" cy="1426845"/>
          </a:xfrm>
        </p:grpSpPr>
        <p:sp>
          <p:nvSpPr>
            <p:cNvPr id="12" name="object 12"/>
            <p:cNvSpPr/>
            <p:nvPr/>
          </p:nvSpPr>
          <p:spPr>
            <a:xfrm>
              <a:off x="1177214" y="5529992"/>
              <a:ext cx="1839595" cy="1426845"/>
            </a:xfrm>
            <a:custGeom>
              <a:avLst/>
              <a:gdLst/>
              <a:ahLst/>
              <a:cxnLst/>
              <a:rect l="l" t="t" r="r" b="b"/>
              <a:pathLst>
                <a:path w="1839595" h="1426845">
                  <a:moveTo>
                    <a:pt x="745698" y="0"/>
                  </a:moveTo>
                  <a:lnTo>
                    <a:pt x="791722" y="2725"/>
                  </a:lnTo>
                  <a:lnTo>
                    <a:pt x="837255" y="8755"/>
                  </a:lnTo>
                  <a:lnTo>
                    <a:pt x="882077" y="18171"/>
                  </a:lnTo>
                  <a:lnTo>
                    <a:pt x="925965" y="31056"/>
                  </a:lnTo>
                  <a:lnTo>
                    <a:pt x="968700" y="47491"/>
                  </a:lnTo>
                  <a:lnTo>
                    <a:pt x="1010058" y="67561"/>
                  </a:lnTo>
                  <a:lnTo>
                    <a:pt x="1049819" y="91345"/>
                  </a:lnTo>
                  <a:lnTo>
                    <a:pt x="1087761" y="118928"/>
                  </a:lnTo>
                  <a:lnTo>
                    <a:pt x="1123662" y="150391"/>
                  </a:lnTo>
                  <a:lnTo>
                    <a:pt x="1171341" y="203281"/>
                  </a:lnTo>
                  <a:lnTo>
                    <a:pt x="1212114" y="261633"/>
                  </a:lnTo>
                  <a:lnTo>
                    <a:pt x="1252271" y="346990"/>
                  </a:lnTo>
                  <a:lnTo>
                    <a:pt x="1279631" y="409583"/>
                  </a:lnTo>
                  <a:lnTo>
                    <a:pt x="1306742" y="472287"/>
                  </a:lnTo>
                  <a:lnTo>
                    <a:pt x="1329775" y="525228"/>
                  </a:lnTo>
                  <a:lnTo>
                    <a:pt x="1344905" y="558530"/>
                  </a:lnTo>
                  <a:lnTo>
                    <a:pt x="1372915" y="582556"/>
                  </a:lnTo>
                  <a:lnTo>
                    <a:pt x="1417865" y="592559"/>
                  </a:lnTo>
                  <a:lnTo>
                    <a:pt x="1467938" y="590867"/>
                  </a:lnTo>
                  <a:lnTo>
                    <a:pt x="1511315" y="579804"/>
                  </a:lnTo>
                  <a:lnTo>
                    <a:pt x="1539689" y="550181"/>
                  </a:lnTo>
                  <a:lnTo>
                    <a:pt x="1542573" y="503880"/>
                  </a:lnTo>
                  <a:lnTo>
                    <a:pt x="1541271" y="464913"/>
                  </a:lnTo>
                  <a:lnTo>
                    <a:pt x="1541655" y="439402"/>
                  </a:lnTo>
                  <a:lnTo>
                    <a:pt x="1548242" y="417271"/>
                  </a:lnTo>
                  <a:lnTo>
                    <a:pt x="1564240" y="408406"/>
                  </a:lnTo>
                  <a:lnTo>
                    <a:pt x="1592855" y="422696"/>
                  </a:lnTo>
                  <a:lnTo>
                    <a:pt x="1631198" y="449375"/>
                  </a:lnTo>
                  <a:lnTo>
                    <a:pt x="1671834" y="479082"/>
                  </a:lnTo>
                  <a:lnTo>
                    <a:pt x="1713376" y="510788"/>
                  </a:lnTo>
                  <a:lnTo>
                    <a:pt x="1754440" y="543466"/>
                  </a:lnTo>
                  <a:lnTo>
                    <a:pt x="1793640" y="576089"/>
                  </a:lnTo>
                  <a:lnTo>
                    <a:pt x="1824275" y="608257"/>
                  </a:lnTo>
                  <a:lnTo>
                    <a:pt x="1839145" y="640119"/>
                  </a:lnTo>
                  <a:lnTo>
                    <a:pt x="1838529" y="673522"/>
                  </a:lnTo>
                  <a:lnTo>
                    <a:pt x="1822704" y="710311"/>
                  </a:lnTo>
                  <a:lnTo>
                    <a:pt x="1791947" y="752334"/>
                  </a:lnTo>
                  <a:lnTo>
                    <a:pt x="1746537" y="801436"/>
                  </a:lnTo>
                  <a:lnTo>
                    <a:pt x="1706414" y="846734"/>
                  </a:lnTo>
                  <a:lnTo>
                    <a:pt x="1663259" y="892439"/>
                  </a:lnTo>
                  <a:lnTo>
                    <a:pt x="1625390" y="926620"/>
                  </a:lnTo>
                  <a:lnTo>
                    <a:pt x="1601127" y="937350"/>
                  </a:lnTo>
                  <a:lnTo>
                    <a:pt x="1590959" y="918885"/>
                  </a:lnTo>
                  <a:lnTo>
                    <a:pt x="1589063" y="876392"/>
                  </a:lnTo>
                  <a:lnTo>
                    <a:pt x="1587717" y="823266"/>
                  </a:lnTo>
                  <a:lnTo>
                    <a:pt x="1579198" y="772902"/>
                  </a:lnTo>
                  <a:lnTo>
                    <a:pt x="1555783" y="738696"/>
                  </a:lnTo>
                  <a:lnTo>
                    <a:pt x="1527526" y="733514"/>
                  </a:lnTo>
                  <a:lnTo>
                    <a:pt x="1486205" y="734954"/>
                  </a:lnTo>
                  <a:lnTo>
                    <a:pt x="1444041" y="739325"/>
                  </a:lnTo>
                  <a:lnTo>
                    <a:pt x="1375458" y="754818"/>
                  </a:lnTo>
                  <a:lnTo>
                    <a:pt x="1342581" y="776054"/>
                  </a:lnTo>
                  <a:lnTo>
                    <a:pt x="1313882" y="805100"/>
                  </a:lnTo>
                  <a:lnTo>
                    <a:pt x="1288616" y="840411"/>
                  </a:lnTo>
                  <a:lnTo>
                    <a:pt x="1266040" y="880445"/>
                  </a:lnTo>
                  <a:lnTo>
                    <a:pt x="1245409" y="923657"/>
                  </a:lnTo>
                  <a:lnTo>
                    <a:pt x="1225979" y="968504"/>
                  </a:lnTo>
                  <a:lnTo>
                    <a:pt x="1207008" y="1013441"/>
                  </a:lnTo>
                  <a:lnTo>
                    <a:pt x="1187751" y="1056926"/>
                  </a:lnTo>
                  <a:lnTo>
                    <a:pt x="1167464" y="1097413"/>
                  </a:lnTo>
                  <a:lnTo>
                    <a:pt x="1145403" y="1133360"/>
                  </a:lnTo>
                  <a:lnTo>
                    <a:pt x="1120824" y="1163222"/>
                  </a:lnTo>
                  <a:lnTo>
                    <a:pt x="1085531" y="1197412"/>
                  </a:lnTo>
                  <a:lnTo>
                    <a:pt x="1048888" y="1230374"/>
                  </a:lnTo>
                  <a:lnTo>
                    <a:pt x="1010891" y="1261820"/>
                  </a:lnTo>
                  <a:lnTo>
                    <a:pt x="971538" y="1291461"/>
                  </a:lnTo>
                  <a:lnTo>
                    <a:pt x="930824" y="1319008"/>
                  </a:lnTo>
                  <a:lnTo>
                    <a:pt x="888748" y="1344173"/>
                  </a:lnTo>
                  <a:lnTo>
                    <a:pt x="845306" y="1366667"/>
                  </a:lnTo>
                  <a:lnTo>
                    <a:pt x="800494" y="1386203"/>
                  </a:lnTo>
                  <a:lnTo>
                    <a:pt x="754310" y="1402490"/>
                  </a:lnTo>
                  <a:lnTo>
                    <a:pt x="706751" y="1415240"/>
                  </a:lnTo>
                  <a:lnTo>
                    <a:pt x="660122" y="1423077"/>
                  </a:lnTo>
                  <a:lnTo>
                    <a:pt x="613351" y="1426820"/>
                  </a:lnTo>
                  <a:lnTo>
                    <a:pt x="566703" y="1426552"/>
                  </a:lnTo>
                  <a:lnTo>
                    <a:pt x="520440" y="1422354"/>
                  </a:lnTo>
                  <a:lnTo>
                    <a:pt x="474826" y="1414310"/>
                  </a:lnTo>
                  <a:lnTo>
                    <a:pt x="430124" y="1402502"/>
                  </a:lnTo>
                  <a:lnTo>
                    <a:pt x="386598" y="1387012"/>
                  </a:lnTo>
                  <a:lnTo>
                    <a:pt x="344511" y="1367923"/>
                  </a:lnTo>
                  <a:lnTo>
                    <a:pt x="304127" y="1345317"/>
                  </a:lnTo>
                  <a:lnTo>
                    <a:pt x="265708" y="1319276"/>
                  </a:lnTo>
                  <a:lnTo>
                    <a:pt x="229519" y="1289884"/>
                  </a:lnTo>
                  <a:lnTo>
                    <a:pt x="195823" y="1257222"/>
                  </a:lnTo>
                  <a:lnTo>
                    <a:pt x="164882" y="1221374"/>
                  </a:lnTo>
                  <a:lnTo>
                    <a:pt x="136538" y="1183499"/>
                  </a:lnTo>
                  <a:lnTo>
                    <a:pt x="111078" y="1143707"/>
                  </a:lnTo>
                  <a:lnTo>
                    <a:pt x="88412" y="1102245"/>
                  </a:lnTo>
                  <a:lnTo>
                    <a:pt x="68447" y="1059360"/>
                  </a:lnTo>
                  <a:lnTo>
                    <a:pt x="51091" y="1015299"/>
                  </a:lnTo>
                  <a:lnTo>
                    <a:pt x="36251" y="970311"/>
                  </a:lnTo>
                  <a:lnTo>
                    <a:pt x="23835" y="924642"/>
                  </a:lnTo>
                  <a:lnTo>
                    <a:pt x="13750" y="878541"/>
                  </a:lnTo>
                  <a:lnTo>
                    <a:pt x="5570" y="828750"/>
                  </a:lnTo>
                  <a:lnTo>
                    <a:pt x="1009" y="778624"/>
                  </a:lnTo>
                  <a:lnTo>
                    <a:pt x="0" y="728372"/>
                  </a:lnTo>
                  <a:lnTo>
                    <a:pt x="2472" y="678206"/>
                  </a:lnTo>
                  <a:lnTo>
                    <a:pt x="8358" y="628338"/>
                  </a:lnTo>
                  <a:lnTo>
                    <a:pt x="17589" y="578978"/>
                  </a:lnTo>
                  <a:lnTo>
                    <a:pt x="30094" y="530338"/>
                  </a:lnTo>
                  <a:lnTo>
                    <a:pt x="45806" y="482629"/>
                  </a:lnTo>
                  <a:lnTo>
                    <a:pt x="64654" y="436062"/>
                  </a:lnTo>
                  <a:lnTo>
                    <a:pt x="86571" y="390848"/>
                  </a:lnTo>
                  <a:lnTo>
                    <a:pt x="111488" y="347199"/>
                  </a:lnTo>
                  <a:lnTo>
                    <a:pt x="139334" y="305326"/>
                  </a:lnTo>
                  <a:lnTo>
                    <a:pt x="170041" y="265439"/>
                  </a:lnTo>
                  <a:lnTo>
                    <a:pt x="203541" y="227750"/>
                  </a:lnTo>
                  <a:lnTo>
                    <a:pt x="235786" y="195019"/>
                  </a:lnTo>
                  <a:lnTo>
                    <a:pt x="270419" y="164522"/>
                  </a:lnTo>
                  <a:lnTo>
                    <a:pt x="307220" y="136340"/>
                  </a:lnTo>
                  <a:lnTo>
                    <a:pt x="345966" y="110556"/>
                  </a:lnTo>
                  <a:lnTo>
                    <a:pt x="386436" y="87252"/>
                  </a:lnTo>
                  <a:lnTo>
                    <a:pt x="428409" y="66511"/>
                  </a:lnTo>
                  <a:lnTo>
                    <a:pt x="471664" y="48415"/>
                  </a:lnTo>
                  <a:lnTo>
                    <a:pt x="515978" y="33047"/>
                  </a:lnTo>
                  <a:lnTo>
                    <a:pt x="561131" y="20488"/>
                  </a:lnTo>
                  <a:lnTo>
                    <a:pt x="606901" y="10822"/>
                  </a:lnTo>
                  <a:lnTo>
                    <a:pt x="653066" y="4130"/>
                  </a:lnTo>
                  <a:lnTo>
                    <a:pt x="699406" y="495"/>
                  </a:lnTo>
                  <a:lnTo>
                    <a:pt x="745698" y="0"/>
                  </a:lnTo>
                  <a:close/>
                </a:path>
              </a:pathLst>
            </a:custGeom>
            <a:solidFill>
              <a:srgbClr val="ACB4E4"/>
            </a:solidFill>
          </p:spPr>
          <p:txBody>
            <a:bodyPr wrap="square" lIns="0" tIns="0" rIns="0" bIns="0" rtlCol="0"/>
            <a:lstStyle/>
            <a:p>
              <a:endParaRPr/>
            </a:p>
          </p:txBody>
        </p:sp>
        <p:sp>
          <p:nvSpPr>
            <p:cNvPr id="13" name="object 13"/>
            <p:cNvSpPr/>
            <p:nvPr/>
          </p:nvSpPr>
          <p:spPr>
            <a:xfrm>
              <a:off x="1483417" y="5854856"/>
              <a:ext cx="748030" cy="836294"/>
            </a:xfrm>
            <a:custGeom>
              <a:avLst/>
              <a:gdLst/>
              <a:ahLst/>
              <a:cxnLst/>
              <a:rect l="l" t="t" r="r" b="b"/>
              <a:pathLst>
                <a:path w="748030" h="836295">
                  <a:moveTo>
                    <a:pt x="295156" y="836293"/>
                  </a:moveTo>
                  <a:lnTo>
                    <a:pt x="272663" y="826239"/>
                  </a:lnTo>
                  <a:lnTo>
                    <a:pt x="256110" y="807990"/>
                  </a:lnTo>
                  <a:lnTo>
                    <a:pt x="248277" y="783559"/>
                  </a:lnTo>
                  <a:lnTo>
                    <a:pt x="242979" y="727703"/>
                  </a:lnTo>
                  <a:lnTo>
                    <a:pt x="170667" y="727703"/>
                  </a:lnTo>
                  <a:lnTo>
                    <a:pt x="139696" y="721450"/>
                  </a:lnTo>
                  <a:lnTo>
                    <a:pt x="114405" y="704399"/>
                  </a:lnTo>
                  <a:lnTo>
                    <a:pt x="97353" y="679108"/>
                  </a:lnTo>
                  <a:lnTo>
                    <a:pt x="91100" y="648136"/>
                  </a:lnTo>
                  <a:lnTo>
                    <a:pt x="91100" y="571561"/>
                  </a:lnTo>
                  <a:lnTo>
                    <a:pt x="45793" y="560708"/>
                  </a:lnTo>
                  <a:lnTo>
                    <a:pt x="21809" y="548821"/>
                  </a:lnTo>
                  <a:lnTo>
                    <a:pt x="5980" y="528669"/>
                  </a:lnTo>
                  <a:lnTo>
                    <a:pt x="0" y="503751"/>
                  </a:lnTo>
                  <a:lnTo>
                    <a:pt x="5560" y="477569"/>
                  </a:lnTo>
                  <a:lnTo>
                    <a:pt x="71364" y="335678"/>
                  </a:lnTo>
                  <a:lnTo>
                    <a:pt x="71260" y="332372"/>
                  </a:lnTo>
                  <a:lnTo>
                    <a:pt x="74911" y="277237"/>
                  </a:lnTo>
                  <a:lnTo>
                    <a:pt x="85657" y="231076"/>
                  </a:lnTo>
                  <a:lnTo>
                    <a:pt x="102900" y="187725"/>
                  </a:lnTo>
                  <a:lnTo>
                    <a:pt x="126095" y="147667"/>
                  </a:lnTo>
                  <a:lnTo>
                    <a:pt x="154698" y="111385"/>
                  </a:lnTo>
                  <a:lnTo>
                    <a:pt x="188164" y="79361"/>
                  </a:lnTo>
                  <a:lnTo>
                    <a:pt x="225948" y="52078"/>
                  </a:lnTo>
                  <a:lnTo>
                    <a:pt x="267505" y="30017"/>
                  </a:lnTo>
                  <a:lnTo>
                    <a:pt x="312291" y="13662"/>
                  </a:lnTo>
                  <a:lnTo>
                    <a:pt x="359759" y="3496"/>
                  </a:lnTo>
                  <a:lnTo>
                    <a:pt x="409366" y="0"/>
                  </a:lnTo>
                  <a:lnTo>
                    <a:pt x="458973" y="3496"/>
                  </a:lnTo>
                  <a:lnTo>
                    <a:pt x="506442" y="13662"/>
                  </a:lnTo>
                  <a:lnTo>
                    <a:pt x="551228" y="30017"/>
                  </a:lnTo>
                  <a:lnTo>
                    <a:pt x="592785" y="52078"/>
                  </a:lnTo>
                  <a:lnTo>
                    <a:pt x="630569" y="79361"/>
                  </a:lnTo>
                  <a:lnTo>
                    <a:pt x="630784" y="79566"/>
                  </a:lnTo>
                  <a:lnTo>
                    <a:pt x="409366" y="79566"/>
                  </a:lnTo>
                  <a:lnTo>
                    <a:pt x="362459" y="83584"/>
                  </a:lnTo>
                  <a:lnTo>
                    <a:pt x="318485" y="95149"/>
                  </a:lnTo>
                  <a:lnTo>
                    <a:pt x="278134" y="113525"/>
                  </a:lnTo>
                  <a:lnTo>
                    <a:pt x="242096" y="137980"/>
                  </a:lnTo>
                  <a:lnTo>
                    <a:pt x="211062" y="167778"/>
                  </a:lnTo>
                  <a:lnTo>
                    <a:pt x="185722" y="202186"/>
                  </a:lnTo>
                  <a:lnTo>
                    <a:pt x="166768" y="240470"/>
                  </a:lnTo>
                  <a:lnTo>
                    <a:pt x="154889" y="281895"/>
                  </a:lnTo>
                  <a:lnTo>
                    <a:pt x="150775" y="325726"/>
                  </a:lnTo>
                  <a:lnTo>
                    <a:pt x="150818" y="332372"/>
                  </a:lnTo>
                  <a:lnTo>
                    <a:pt x="150930" y="335678"/>
                  </a:lnTo>
                  <a:lnTo>
                    <a:pt x="150956" y="336434"/>
                  </a:lnTo>
                  <a:lnTo>
                    <a:pt x="151310" y="341714"/>
                  </a:lnTo>
                  <a:lnTo>
                    <a:pt x="151204" y="348455"/>
                  </a:lnTo>
                  <a:lnTo>
                    <a:pt x="150019" y="354901"/>
                  </a:lnTo>
                  <a:lnTo>
                    <a:pt x="147843" y="360957"/>
                  </a:lnTo>
                  <a:lnTo>
                    <a:pt x="144762" y="366529"/>
                  </a:lnTo>
                  <a:lnTo>
                    <a:pt x="87968" y="488991"/>
                  </a:lnTo>
                  <a:lnTo>
                    <a:pt x="143371" y="505738"/>
                  </a:lnTo>
                  <a:lnTo>
                    <a:pt x="167290" y="536065"/>
                  </a:lnTo>
                  <a:lnTo>
                    <a:pt x="170667" y="648136"/>
                  </a:lnTo>
                  <a:lnTo>
                    <a:pt x="261073" y="648136"/>
                  </a:lnTo>
                  <a:lnTo>
                    <a:pt x="301227" y="663668"/>
                  </a:lnTo>
                  <a:lnTo>
                    <a:pt x="320482" y="702178"/>
                  </a:lnTo>
                  <a:lnTo>
                    <a:pt x="325355" y="753546"/>
                  </a:lnTo>
                  <a:lnTo>
                    <a:pt x="646393" y="753546"/>
                  </a:lnTo>
                  <a:lnTo>
                    <a:pt x="639743" y="760049"/>
                  </a:lnTo>
                  <a:lnTo>
                    <a:pt x="619482" y="768787"/>
                  </a:lnTo>
                  <a:lnTo>
                    <a:pt x="320812" y="836137"/>
                  </a:lnTo>
                  <a:lnTo>
                    <a:pt x="295156" y="836293"/>
                  </a:lnTo>
                  <a:close/>
                </a:path>
                <a:path w="748030" h="836295">
                  <a:moveTo>
                    <a:pt x="646393" y="753546"/>
                  </a:moveTo>
                  <a:lnTo>
                    <a:pt x="325355" y="753546"/>
                  </a:lnTo>
                  <a:lnTo>
                    <a:pt x="584540" y="695105"/>
                  </a:lnTo>
                  <a:lnTo>
                    <a:pt x="568413" y="556030"/>
                  </a:lnTo>
                  <a:lnTo>
                    <a:pt x="578684" y="514333"/>
                  </a:lnTo>
                  <a:lnTo>
                    <a:pt x="621337" y="466754"/>
                  </a:lnTo>
                  <a:lnTo>
                    <a:pt x="646531" y="424004"/>
                  </a:lnTo>
                  <a:lnTo>
                    <a:pt x="662425" y="376631"/>
                  </a:lnTo>
                  <a:lnTo>
                    <a:pt x="667958" y="325726"/>
                  </a:lnTo>
                  <a:lnTo>
                    <a:pt x="663845" y="281895"/>
                  </a:lnTo>
                  <a:lnTo>
                    <a:pt x="651966" y="240470"/>
                  </a:lnTo>
                  <a:lnTo>
                    <a:pt x="633011" y="202186"/>
                  </a:lnTo>
                  <a:lnTo>
                    <a:pt x="607672" y="167778"/>
                  </a:lnTo>
                  <a:lnTo>
                    <a:pt x="576637" y="137980"/>
                  </a:lnTo>
                  <a:lnTo>
                    <a:pt x="540599" y="113525"/>
                  </a:lnTo>
                  <a:lnTo>
                    <a:pt x="500248" y="95149"/>
                  </a:lnTo>
                  <a:lnTo>
                    <a:pt x="456273" y="83584"/>
                  </a:lnTo>
                  <a:lnTo>
                    <a:pt x="409366" y="79566"/>
                  </a:lnTo>
                  <a:lnTo>
                    <a:pt x="630784" y="79566"/>
                  </a:lnTo>
                  <a:lnTo>
                    <a:pt x="664035" y="111385"/>
                  </a:lnTo>
                  <a:lnTo>
                    <a:pt x="692638" y="147667"/>
                  </a:lnTo>
                  <a:lnTo>
                    <a:pt x="715834" y="187725"/>
                  </a:lnTo>
                  <a:lnTo>
                    <a:pt x="733077" y="231076"/>
                  </a:lnTo>
                  <a:lnTo>
                    <a:pt x="743822" y="277237"/>
                  </a:lnTo>
                  <a:lnTo>
                    <a:pt x="747525" y="325726"/>
                  </a:lnTo>
                  <a:lnTo>
                    <a:pt x="743077" y="378681"/>
                  </a:lnTo>
                  <a:lnTo>
                    <a:pt x="730221" y="428854"/>
                  </a:lnTo>
                  <a:lnTo>
                    <a:pt x="709687" y="475580"/>
                  </a:lnTo>
                  <a:lnTo>
                    <a:pt x="682207" y="518194"/>
                  </a:lnTo>
                  <a:lnTo>
                    <a:pt x="648512" y="556030"/>
                  </a:lnTo>
                  <a:lnTo>
                    <a:pt x="665635" y="703702"/>
                  </a:lnTo>
                  <a:lnTo>
                    <a:pt x="664091" y="725712"/>
                  </a:lnTo>
                  <a:lnTo>
                    <a:pt x="655036" y="745093"/>
                  </a:lnTo>
                  <a:lnTo>
                    <a:pt x="646393" y="753546"/>
                  </a:lnTo>
                  <a:close/>
                </a:path>
              </a:pathLst>
            </a:custGeom>
            <a:solidFill>
              <a:srgbClr val="232E53"/>
            </a:solidFill>
          </p:spPr>
          <p:txBody>
            <a:bodyPr wrap="square" lIns="0" tIns="0" rIns="0" bIns="0" rtlCol="0"/>
            <a:lstStyle/>
            <a:p>
              <a:endParaRPr/>
            </a:p>
          </p:txBody>
        </p:sp>
        <p:pic>
          <p:nvPicPr>
            <p:cNvPr id="14" name="object 14"/>
            <p:cNvPicPr/>
            <p:nvPr/>
          </p:nvPicPr>
          <p:blipFill>
            <a:blip r:embed="rId4" cstate="print"/>
            <a:stretch>
              <a:fillRect/>
            </a:stretch>
          </p:blipFill>
          <p:spPr>
            <a:xfrm>
              <a:off x="1793321" y="5950170"/>
              <a:ext cx="198917" cy="193944"/>
            </a:xfrm>
            <a:prstGeom prst="rect">
              <a:avLst/>
            </a:prstGeom>
          </p:spPr>
        </p:pic>
        <p:sp>
          <p:nvSpPr>
            <p:cNvPr id="15" name="object 15"/>
            <p:cNvSpPr/>
            <p:nvPr/>
          </p:nvSpPr>
          <p:spPr>
            <a:xfrm>
              <a:off x="1713754" y="6140799"/>
              <a:ext cx="358140" cy="213360"/>
            </a:xfrm>
            <a:custGeom>
              <a:avLst/>
              <a:gdLst/>
              <a:ahLst/>
              <a:cxnLst/>
              <a:rect l="l" t="t" r="r" b="b"/>
              <a:pathLst>
                <a:path w="358139" h="213360">
                  <a:moveTo>
                    <a:pt x="318267" y="213005"/>
                  </a:moveTo>
                  <a:lnTo>
                    <a:pt x="39783" y="213005"/>
                  </a:lnTo>
                  <a:lnTo>
                    <a:pt x="24297" y="209879"/>
                  </a:lnTo>
                  <a:lnTo>
                    <a:pt x="11652" y="201353"/>
                  </a:lnTo>
                  <a:lnTo>
                    <a:pt x="3126" y="188707"/>
                  </a:lnTo>
                  <a:lnTo>
                    <a:pt x="0" y="173222"/>
                  </a:lnTo>
                  <a:lnTo>
                    <a:pt x="2949" y="136650"/>
                  </a:lnTo>
                  <a:lnTo>
                    <a:pt x="27194" y="72465"/>
                  </a:lnTo>
                  <a:lnTo>
                    <a:pt x="76034" y="25575"/>
                  </a:lnTo>
                  <a:lnTo>
                    <a:pt x="141760" y="2750"/>
                  </a:lnTo>
                  <a:lnTo>
                    <a:pt x="179025" y="0"/>
                  </a:lnTo>
                  <a:lnTo>
                    <a:pt x="216289" y="2750"/>
                  </a:lnTo>
                  <a:lnTo>
                    <a:pt x="282015" y="25575"/>
                  </a:lnTo>
                  <a:lnTo>
                    <a:pt x="330856" y="72465"/>
                  </a:lnTo>
                  <a:lnTo>
                    <a:pt x="334422" y="79568"/>
                  </a:lnTo>
                  <a:lnTo>
                    <a:pt x="179025" y="79568"/>
                  </a:lnTo>
                  <a:lnTo>
                    <a:pt x="153857" y="81375"/>
                  </a:lnTo>
                  <a:lnTo>
                    <a:pt x="116656" y="94018"/>
                  </a:lnTo>
                  <a:lnTo>
                    <a:pt x="89131" y="124457"/>
                  </a:lnTo>
                  <a:lnTo>
                    <a:pt x="85486" y="133438"/>
                  </a:lnTo>
                  <a:lnTo>
                    <a:pt x="354246" y="133438"/>
                  </a:lnTo>
                  <a:lnTo>
                    <a:pt x="355101" y="136650"/>
                  </a:lnTo>
                  <a:lnTo>
                    <a:pt x="358050" y="173222"/>
                  </a:lnTo>
                  <a:lnTo>
                    <a:pt x="354924" y="188707"/>
                  </a:lnTo>
                  <a:lnTo>
                    <a:pt x="346398" y="201353"/>
                  </a:lnTo>
                  <a:lnTo>
                    <a:pt x="333753" y="209879"/>
                  </a:lnTo>
                  <a:lnTo>
                    <a:pt x="318267" y="213005"/>
                  </a:lnTo>
                  <a:close/>
                </a:path>
                <a:path w="358139" h="213360">
                  <a:moveTo>
                    <a:pt x="354246" y="133438"/>
                  </a:moveTo>
                  <a:lnTo>
                    <a:pt x="272564" y="133438"/>
                  </a:lnTo>
                  <a:lnTo>
                    <a:pt x="268919" y="124457"/>
                  </a:lnTo>
                  <a:lnTo>
                    <a:pt x="264564" y="116531"/>
                  </a:lnTo>
                  <a:lnTo>
                    <a:pt x="224874" y="86394"/>
                  </a:lnTo>
                  <a:lnTo>
                    <a:pt x="179025" y="79568"/>
                  </a:lnTo>
                  <a:lnTo>
                    <a:pt x="334422" y="79568"/>
                  </a:lnTo>
                  <a:lnTo>
                    <a:pt x="346108" y="102841"/>
                  </a:lnTo>
                  <a:lnTo>
                    <a:pt x="354246" y="133438"/>
                  </a:lnTo>
                  <a:close/>
                </a:path>
              </a:pathLst>
            </a:custGeom>
            <a:solidFill>
              <a:srgbClr val="232E53"/>
            </a:solidFill>
          </p:spPr>
          <p:txBody>
            <a:bodyPr wrap="square" lIns="0" tIns="0" rIns="0" bIns="0" rtlCol="0"/>
            <a:lstStyle/>
            <a:p>
              <a:endParaRPr/>
            </a:p>
          </p:txBody>
        </p:sp>
      </p:grpSp>
      <p:sp>
        <p:nvSpPr>
          <p:cNvPr id="16" name="object 16"/>
          <p:cNvSpPr txBox="1">
            <a:spLocks noGrp="1"/>
          </p:cNvSpPr>
          <p:nvPr>
            <p:ph type="title"/>
          </p:nvPr>
        </p:nvSpPr>
        <p:spPr>
          <a:xfrm>
            <a:off x="1164428" y="1756688"/>
            <a:ext cx="9642475" cy="1748155"/>
          </a:xfrm>
          <a:prstGeom prst="rect">
            <a:avLst/>
          </a:prstGeom>
        </p:spPr>
        <p:txBody>
          <a:bodyPr vert="horz" wrap="square" lIns="0" tIns="144780" rIns="0" bIns="0" rtlCol="0">
            <a:spAutoFit/>
          </a:bodyPr>
          <a:lstStyle/>
          <a:p>
            <a:pPr marL="12700" marR="5080">
              <a:lnSpc>
                <a:spcPts val="6280"/>
              </a:lnSpc>
              <a:spcBef>
                <a:spcPts val="1140"/>
              </a:spcBef>
            </a:pPr>
            <a:r>
              <a:rPr sz="6050" spc="-535" dirty="0">
                <a:solidFill>
                  <a:srgbClr val="232E53"/>
                </a:solidFill>
              </a:rPr>
              <a:t>PERSONAS</a:t>
            </a:r>
            <a:r>
              <a:rPr sz="6050" spc="-665" dirty="0">
                <a:solidFill>
                  <a:srgbClr val="232E53"/>
                </a:solidFill>
              </a:rPr>
              <a:t> </a:t>
            </a:r>
            <a:r>
              <a:rPr sz="6050" spc="-935" dirty="0">
                <a:solidFill>
                  <a:srgbClr val="232E53"/>
                </a:solidFill>
              </a:rPr>
              <a:t>CON</a:t>
            </a:r>
            <a:r>
              <a:rPr sz="6050" spc="-660" dirty="0">
                <a:solidFill>
                  <a:srgbClr val="232E53"/>
                </a:solidFill>
              </a:rPr>
              <a:t> </a:t>
            </a:r>
            <a:r>
              <a:rPr sz="6050" spc="-710" dirty="0">
                <a:solidFill>
                  <a:srgbClr val="232E53"/>
                </a:solidFill>
              </a:rPr>
              <a:t>AFECTACIÓN</a:t>
            </a:r>
            <a:r>
              <a:rPr sz="6050" spc="-665" dirty="0">
                <a:solidFill>
                  <a:srgbClr val="232E53"/>
                </a:solidFill>
              </a:rPr>
              <a:t> </a:t>
            </a:r>
            <a:r>
              <a:rPr sz="6050" spc="-605" dirty="0">
                <a:solidFill>
                  <a:srgbClr val="232E53"/>
                </a:solidFill>
              </a:rPr>
              <a:t>EN</a:t>
            </a:r>
            <a:r>
              <a:rPr sz="6050" spc="-660" dirty="0">
                <a:solidFill>
                  <a:srgbClr val="232E53"/>
                </a:solidFill>
              </a:rPr>
              <a:t> </a:t>
            </a:r>
            <a:r>
              <a:rPr sz="6050" spc="-459" dirty="0">
                <a:solidFill>
                  <a:srgbClr val="232E53"/>
                </a:solidFill>
              </a:rPr>
              <a:t>SU </a:t>
            </a:r>
            <a:r>
              <a:rPr sz="6050" spc="-610" dirty="0">
                <a:solidFill>
                  <a:srgbClr val="232E53"/>
                </a:solidFill>
              </a:rPr>
              <a:t>SALUD</a:t>
            </a:r>
            <a:r>
              <a:rPr sz="6050" spc="-655" dirty="0">
                <a:solidFill>
                  <a:srgbClr val="232E53"/>
                </a:solidFill>
              </a:rPr>
              <a:t> </a:t>
            </a:r>
            <a:r>
              <a:rPr sz="6050" spc="-800" dirty="0">
                <a:solidFill>
                  <a:srgbClr val="232E53"/>
                </a:solidFill>
              </a:rPr>
              <a:t>MENTAL</a:t>
            </a:r>
            <a:endParaRPr sz="6050"/>
          </a:p>
        </p:txBody>
      </p:sp>
      <p:sp>
        <p:nvSpPr>
          <p:cNvPr id="17" name="object 17"/>
          <p:cNvSpPr txBox="1"/>
          <p:nvPr/>
        </p:nvSpPr>
        <p:spPr>
          <a:xfrm>
            <a:off x="3136889" y="4131490"/>
            <a:ext cx="8719820" cy="2764790"/>
          </a:xfrm>
          <a:prstGeom prst="rect">
            <a:avLst/>
          </a:prstGeom>
        </p:spPr>
        <p:txBody>
          <a:bodyPr vert="horz" wrap="square" lIns="0" tIns="12065" rIns="0" bIns="0" rtlCol="0">
            <a:spAutoFit/>
          </a:bodyPr>
          <a:lstStyle/>
          <a:p>
            <a:pPr marL="12700" marR="111125">
              <a:lnSpc>
                <a:spcPct val="116700"/>
              </a:lnSpc>
              <a:spcBef>
                <a:spcPts val="95"/>
              </a:spcBef>
            </a:pPr>
            <a:r>
              <a:rPr sz="2200" dirty="0">
                <a:solidFill>
                  <a:srgbClr val="374572"/>
                </a:solidFill>
                <a:latin typeface="Lucida Sans Unicode"/>
                <a:cs typeface="Lucida Sans Unicode"/>
              </a:rPr>
              <a:t>Tampoco</a:t>
            </a:r>
            <a:r>
              <a:rPr sz="2200" spc="40" dirty="0">
                <a:solidFill>
                  <a:srgbClr val="374572"/>
                </a:solidFill>
                <a:latin typeface="Lucida Sans Unicode"/>
                <a:cs typeface="Lucida Sans Unicode"/>
              </a:rPr>
              <a:t> </a:t>
            </a:r>
            <a:r>
              <a:rPr sz="2200" dirty="0">
                <a:solidFill>
                  <a:srgbClr val="374572"/>
                </a:solidFill>
                <a:latin typeface="Lucida Sans Unicode"/>
                <a:cs typeface="Lucida Sans Unicode"/>
              </a:rPr>
              <a:t>serán</a:t>
            </a:r>
            <a:r>
              <a:rPr sz="2200" spc="40" dirty="0">
                <a:solidFill>
                  <a:srgbClr val="374572"/>
                </a:solidFill>
                <a:latin typeface="Lucida Sans Unicode"/>
                <a:cs typeface="Lucida Sans Unicode"/>
              </a:rPr>
              <a:t> </a:t>
            </a:r>
            <a:r>
              <a:rPr sz="2200" spc="-60" dirty="0">
                <a:solidFill>
                  <a:srgbClr val="374572"/>
                </a:solidFill>
                <a:latin typeface="Lucida Sans Unicode"/>
                <a:cs typeface="Lucida Sans Unicode"/>
              </a:rPr>
              <a:t>juzgadas,</a:t>
            </a:r>
            <a:r>
              <a:rPr sz="2200" spc="40" dirty="0">
                <a:solidFill>
                  <a:srgbClr val="374572"/>
                </a:solidFill>
                <a:latin typeface="Lucida Sans Unicode"/>
                <a:cs typeface="Lucida Sans Unicode"/>
              </a:rPr>
              <a:t> </a:t>
            </a:r>
            <a:r>
              <a:rPr sz="2200" dirty="0">
                <a:solidFill>
                  <a:srgbClr val="374572"/>
                </a:solidFill>
                <a:latin typeface="Lucida Sans Unicode"/>
                <a:cs typeface="Lucida Sans Unicode"/>
              </a:rPr>
              <a:t>declaradas</a:t>
            </a:r>
            <a:r>
              <a:rPr sz="2200" spc="45" dirty="0">
                <a:solidFill>
                  <a:srgbClr val="374572"/>
                </a:solidFill>
                <a:latin typeface="Lucida Sans Unicode"/>
                <a:cs typeface="Lucida Sans Unicode"/>
              </a:rPr>
              <a:t> </a:t>
            </a:r>
            <a:r>
              <a:rPr sz="2200" dirty="0">
                <a:solidFill>
                  <a:srgbClr val="374572"/>
                </a:solidFill>
                <a:latin typeface="Lucida Sans Unicode"/>
                <a:cs typeface="Lucida Sans Unicode"/>
              </a:rPr>
              <a:t>penalmente</a:t>
            </a:r>
            <a:r>
              <a:rPr sz="2200" spc="40" dirty="0">
                <a:solidFill>
                  <a:srgbClr val="374572"/>
                </a:solidFill>
                <a:latin typeface="Lucida Sans Unicode"/>
                <a:cs typeface="Lucida Sans Unicode"/>
              </a:rPr>
              <a:t> </a:t>
            </a:r>
            <a:r>
              <a:rPr sz="2200" spc="-10" dirty="0">
                <a:solidFill>
                  <a:srgbClr val="374572"/>
                </a:solidFill>
                <a:latin typeface="Lucida Sans Unicode"/>
                <a:cs typeface="Lucida Sans Unicode"/>
              </a:rPr>
              <a:t>responsables </a:t>
            </a:r>
            <a:r>
              <a:rPr sz="2200" spc="-20" dirty="0">
                <a:solidFill>
                  <a:srgbClr val="374572"/>
                </a:solidFill>
                <a:latin typeface="Lucida Sans Unicode"/>
                <a:cs typeface="Lucida Sans Unicode"/>
              </a:rPr>
              <a:t>ni</a:t>
            </a:r>
            <a:r>
              <a:rPr sz="2200" spc="-65" dirty="0">
                <a:solidFill>
                  <a:srgbClr val="374572"/>
                </a:solidFill>
                <a:latin typeface="Lucida Sans Unicode"/>
                <a:cs typeface="Lucida Sans Unicode"/>
              </a:rPr>
              <a:t> </a:t>
            </a:r>
            <a:r>
              <a:rPr sz="2200" dirty="0">
                <a:solidFill>
                  <a:srgbClr val="374572"/>
                </a:solidFill>
                <a:latin typeface="Lucida Sans Unicode"/>
                <a:cs typeface="Lucida Sans Unicode"/>
              </a:rPr>
              <a:t>sometidas</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a</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sanciones</a:t>
            </a:r>
            <a:r>
              <a:rPr sz="2200" spc="-65" dirty="0">
                <a:solidFill>
                  <a:srgbClr val="374572"/>
                </a:solidFill>
                <a:latin typeface="Lucida Sans Unicode"/>
                <a:cs typeface="Lucida Sans Unicode"/>
              </a:rPr>
              <a:t> </a:t>
            </a:r>
            <a:r>
              <a:rPr sz="2200" dirty="0">
                <a:solidFill>
                  <a:srgbClr val="374572"/>
                </a:solidFill>
                <a:latin typeface="Lucida Sans Unicode"/>
                <a:cs typeface="Lucida Sans Unicode"/>
              </a:rPr>
              <a:t>penales</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las</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personas</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mayores</a:t>
            </a:r>
            <a:r>
              <a:rPr sz="2200" spc="-65" dirty="0">
                <a:solidFill>
                  <a:srgbClr val="374572"/>
                </a:solidFill>
                <a:latin typeface="Lucida Sans Unicode"/>
                <a:cs typeface="Lucida Sans Unicode"/>
              </a:rPr>
              <a:t> </a:t>
            </a:r>
            <a:r>
              <a:rPr sz="2200" spc="-25" dirty="0">
                <a:solidFill>
                  <a:srgbClr val="374572"/>
                </a:solidFill>
                <a:latin typeface="Lucida Sans Unicode"/>
                <a:cs typeface="Lucida Sans Unicode"/>
              </a:rPr>
              <a:t>de</a:t>
            </a:r>
            <a:endParaRPr sz="2200">
              <a:latin typeface="Lucida Sans Unicode"/>
              <a:cs typeface="Lucida Sans Unicode"/>
            </a:endParaRPr>
          </a:p>
          <a:p>
            <a:pPr marL="12700" marR="5080">
              <a:lnSpc>
                <a:spcPct val="116700"/>
              </a:lnSpc>
            </a:pPr>
            <a:r>
              <a:rPr sz="2200" spc="55" dirty="0">
                <a:solidFill>
                  <a:srgbClr val="374572"/>
                </a:solidFill>
                <a:latin typeface="Lucida Sans Unicode"/>
                <a:cs typeface="Lucida Sans Unicode"/>
              </a:rPr>
              <a:t>catorce</a:t>
            </a:r>
            <a:r>
              <a:rPr sz="2200" spc="-90" dirty="0">
                <a:solidFill>
                  <a:srgbClr val="374572"/>
                </a:solidFill>
                <a:latin typeface="Lucida Sans Unicode"/>
                <a:cs typeface="Lucida Sans Unicode"/>
              </a:rPr>
              <a:t> </a:t>
            </a:r>
            <a:r>
              <a:rPr sz="2200" spc="-65" dirty="0">
                <a:solidFill>
                  <a:srgbClr val="374572"/>
                </a:solidFill>
                <a:latin typeface="Lucida Sans Unicode"/>
                <a:cs typeface="Lucida Sans Unicode"/>
              </a:rPr>
              <a:t>(14)</a:t>
            </a:r>
            <a:r>
              <a:rPr sz="2200" spc="-90" dirty="0">
                <a:solidFill>
                  <a:srgbClr val="374572"/>
                </a:solidFill>
                <a:latin typeface="Lucida Sans Unicode"/>
                <a:cs typeface="Lucida Sans Unicode"/>
              </a:rPr>
              <a:t> </a:t>
            </a:r>
            <a:r>
              <a:rPr sz="2200" spc="114" dirty="0">
                <a:solidFill>
                  <a:srgbClr val="374572"/>
                </a:solidFill>
                <a:latin typeface="Lucida Sans Unicode"/>
                <a:cs typeface="Lucida Sans Unicode"/>
              </a:rPr>
              <a:t>y</a:t>
            </a:r>
            <a:r>
              <a:rPr sz="2200" spc="-90" dirty="0">
                <a:solidFill>
                  <a:srgbClr val="374572"/>
                </a:solidFill>
                <a:latin typeface="Lucida Sans Unicode"/>
                <a:cs typeface="Lucida Sans Unicode"/>
              </a:rPr>
              <a:t> </a:t>
            </a:r>
            <a:r>
              <a:rPr sz="2200" dirty="0">
                <a:solidFill>
                  <a:srgbClr val="374572"/>
                </a:solidFill>
                <a:latin typeface="Lucida Sans Unicode"/>
                <a:cs typeface="Lucida Sans Unicode"/>
              </a:rPr>
              <a:t>menores</a:t>
            </a:r>
            <a:r>
              <a:rPr sz="2200" spc="-90" dirty="0">
                <a:solidFill>
                  <a:srgbClr val="374572"/>
                </a:solidFill>
                <a:latin typeface="Lucida Sans Unicode"/>
                <a:cs typeface="Lucida Sans Unicode"/>
              </a:rPr>
              <a:t> </a:t>
            </a:r>
            <a:r>
              <a:rPr sz="2200" dirty="0">
                <a:solidFill>
                  <a:srgbClr val="374572"/>
                </a:solidFill>
                <a:latin typeface="Lucida Sans Unicode"/>
                <a:cs typeface="Lucida Sans Unicode"/>
              </a:rPr>
              <a:t>de</a:t>
            </a:r>
            <a:r>
              <a:rPr sz="2200" spc="-85" dirty="0">
                <a:solidFill>
                  <a:srgbClr val="374572"/>
                </a:solidFill>
                <a:latin typeface="Lucida Sans Unicode"/>
                <a:cs typeface="Lucida Sans Unicode"/>
              </a:rPr>
              <a:t> </a:t>
            </a:r>
            <a:r>
              <a:rPr sz="2200" dirty="0">
                <a:solidFill>
                  <a:srgbClr val="374572"/>
                </a:solidFill>
                <a:latin typeface="Lucida Sans Unicode"/>
                <a:cs typeface="Lucida Sans Unicode"/>
              </a:rPr>
              <a:t>dieciocho</a:t>
            </a:r>
            <a:r>
              <a:rPr sz="2200" spc="-90" dirty="0">
                <a:solidFill>
                  <a:srgbClr val="374572"/>
                </a:solidFill>
                <a:latin typeface="Lucida Sans Unicode"/>
                <a:cs typeface="Lucida Sans Unicode"/>
              </a:rPr>
              <a:t> </a:t>
            </a:r>
            <a:r>
              <a:rPr sz="2200" spc="-65" dirty="0">
                <a:solidFill>
                  <a:srgbClr val="374572"/>
                </a:solidFill>
                <a:latin typeface="Lucida Sans Unicode"/>
                <a:cs typeface="Lucida Sans Unicode"/>
              </a:rPr>
              <a:t>(18)</a:t>
            </a:r>
            <a:r>
              <a:rPr sz="2200" spc="-90" dirty="0">
                <a:solidFill>
                  <a:srgbClr val="374572"/>
                </a:solidFill>
                <a:latin typeface="Lucida Sans Unicode"/>
                <a:cs typeface="Lucida Sans Unicode"/>
              </a:rPr>
              <a:t> </a:t>
            </a:r>
            <a:r>
              <a:rPr sz="2200" dirty="0">
                <a:solidFill>
                  <a:srgbClr val="374572"/>
                </a:solidFill>
                <a:latin typeface="Lucida Sans Unicode"/>
                <a:cs typeface="Lucida Sans Unicode"/>
              </a:rPr>
              <a:t>años</a:t>
            </a:r>
            <a:r>
              <a:rPr sz="2200" spc="-90" dirty="0">
                <a:solidFill>
                  <a:srgbClr val="374572"/>
                </a:solidFill>
                <a:latin typeface="Lucida Sans Unicode"/>
                <a:cs typeface="Lucida Sans Unicode"/>
              </a:rPr>
              <a:t> </a:t>
            </a:r>
            <a:r>
              <a:rPr sz="2200" spc="50" dirty="0">
                <a:solidFill>
                  <a:srgbClr val="374572"/>
                </a:solidFill>
                <a:latin typeface="Lucida Sans Unicode"/>
                <a:cs typeface="Lucida Sans Unicode"/>
              </a:rPr>
              <a:t>con</a:t>
            </a:r>
            <a:r>
              <a:rPr sz="2200" spc="-90" dirty="0">
                <a:solidFill>
                  <a:srgbClr val="374572"/>
                </a:solidFill>
                <a:latin typeface="Lucida Sans Unicode"/>
                <a:cs typeface="Lucida Sans Unicode"/>
              </a:rPr>
              <a:t> </a:t>
            </a:r>
            <a:r>
              <a:rPr sz="2200" spc="-10" dirty="0">
                <a:solidFill>
                  <a:srgbClr val="374572"/>
                </a:solidFill>
                <a:latin typeface="Lucida Sans Unicode"/>
                <a:cs typeface="Lucida Sans Unicode"/>
              </a:rPr>
              <a:t>discapacidad </a:t>
            </a:r>
            <a:r>
              <a:rPr sz="2200" dirty="0">
                <a:solidFill>
                  <a:srgbClr val="374572"/>
                </a:solidFill>
                <a:latin typeface="Lucida Sans Unicode"/>
                <a:cs typeface="Lucida Sans Unicode"/>
              </a:rPr>
              <a:t>psíquico</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o</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mental,</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pero</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se</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les</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aplicará</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la</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respectiva</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medida</a:t>
            </a:r>
            <a:r>
              <a:rPr sz="2200" spc="-30" dirty="0">
                <a:solidFill>
                  <a:srgbClr val="374572"/>
                </a:solidFill>
                <a:latin typeface="Lucida Sans Unicode"/>
                <a:cs typeface="Lucida Sans Unicode"/>
              </a:rPr>
              <a:t> </a:t>
            </a:r>
            <a:r>
              <a:rPr sz="2200" spc="-25" dirty="0">
                <a:solidFill>
                  <a:srgbClr val="374572"/>
                </a:solidFill>
                <a:latin typeface="Lucida Sans Unicode"/>
                <a:cs typeface="Lucida Sans Unicode"/>
              </a:rPr>
              <a:t>de </a:t>
            </a:r>
            <a:r>
              <a:rPr sz="2200" spc="-10" dirty="0">
                <a:solidFill>
                  <a:srgbClr val="374572"/>
                </a:solidFill>
                <a:latin typeface="Lucida Sans Unicode"/>
                <a:cs typeface="Lucida Sans Unicode"/>
              </a:rPr>
              <a:t>seguridad.</a:t>
            </a:r>
            <a:r>
              <a:rPr sz="2200" spc="-5" dirty="0">
                <a:solidFill>
                  <a:srgbClr val="374572"/>
                </a:solidFill>
                <a:latin typeface="Lucida Sans Unicode"/>
                <a:cs typeface="Lucida Sans Unicode"/>
              </a:rPr>
              <a:t> </a:t>
            </a:r>
            <a:r>
              <a:rPr sz="2200" dirty="0">
                <a:solidFill>
                  <a:srgbClr val="374572"/>
                </a:solidFill>
                <a:latin typeface="Lucida Sans Unicode"/>
                <a:cs typeface="Lucida Sans Unicode"/>
              </a:rPr>
              <a:t>Estas situaciones deben probarse debidamente</a:t>
            </a:r>
            <a:r>
              <a:rPr sz="2200" spc="-5" dirty="0">
                <a:solidFill>
                  <a:srgbClr val="374572"/>
                </a:solidFill>
                <a:latin typeface="Lucida Sans Unicode"/>
                <a:cs typeface="Lucida Sans Unicode"/>
              </a:rPr>
              <a:t> </a:t>
            </a:r>
            <a:r>
              <a:rPr sz="2200" dirty="0">
                <a:solidFill>
                  <a:srgbClr val="374572"/>
                </a:solidFill>
                <a:latin typeface="Lucida Sans Unicode"/>
                <a:cs typeface="Lucida Sans Unicode"/>
              </a:rPr>
              <a:t>en </a:t>
            </a:r>
            <a:r>
              <a:rPr sz="2200" spc="-25" dirty="0">
                <a:solidFill>
                  <a:srgbClr val="374572"/>
                </a:solidFill>
                <a:latin typeface="Lucida Sans Unicode"/>
                <a:cs typeface="Lucida Sans Unicode"/>
              </a:rPr>
              <a:t>el </a:t>
            </a:r>
            <a:r>
              <a:rPr sz="2200" dirty="0">
                <a:solidFill>
                  <a:srgbClr val="374572"/>
                </a:solidFill>
                <a:latin typeface="Lucida Sans Unicode"/>
                <a:cs typeface="Lucida Sans Unicode"/>
              </a:rPr>
              <a:t>proceso,</a:t>
            </a:r>
            <a:r>
              <a:rPr sz="2200" spc="-40" dirty="0">
                <a:solidFill>
                  <a:srgbClr val="374572"/>
                </a:solidFill>
                <a:latin typeface="Lucida Sans Unicode"/>
                <a:cs typeface="Lucida Sans Unicode"/>
              </a:rPr>
              <a:t> </a:t>
            </a:r>
            <a:r>
              <a:rPr sz="2200" dirty="0">
                <a:solidFill>
                  <a:srgbClr val="374572"/>
                </a:solidFill>
                <a:latin typeface="Lucida Sans Unicode"/>
                <a:cs typeface="Lucida Sans Unicode"/>
              </a:rPr>
              <a:t>siempre</a:t>
            </a:r>
            <a:r>
              <a:rPr sz="2200" spc="-35" dirty="0">
                <a:solidFill>
                  <a:srgbClr val="374572"/>
                </a:solidFill>
                <a:latin typeface="Lucida Sans Unicode"/>
                <a:cs typeface="Lucida Sans Unicode"/>
              </a:rPr>
              <a:t> </a:t>
            </a:r>
            <a:r>
              <a:rPr sz="2200" spc="114" dirty="0">
                <a:solidFill>
                  <a:srgbClr val="374572"/>
                </a:solidFill>
                <a:latin typeface="Lucida Sans Unicode"/>
                <a:cs typeface="Lucida Sans Unicode"/>
              </a:rPr>
              <a:t>y</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cuando</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la</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conducta</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punible</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guarde</a:t>
            </a:r>
            <a:r>
              <a:rPr sz="2200" spc="-35" dirty="0">
                <a:solidFill>
                  <a:srgbClr val="374572"/>
                </a:solidFill>
                <a:latin typeface="Lucida Sans Unicode"/>
                <a:cs typeface="Lucida Sans Unicode"/>
              </a:rPr>
              <a:t> </a:t>
            </a:r>
            <a:r>
              <a:rPr sz="2200" spc="-10" dirty="0">
                <a:solidFill>
                  <a:srgbClr val="374572"/>
                </a:solidFill>
                <a:latin typeface="Lucida Sans Unicode"/>
                <a:cs typeface="Lucida Sans Unicode"/>
              </a:rPr>
              <a:t>relación </a:t>
            </a:r>
            <a:r>
              <a:rPr sz="2200" spc="50" dirty="0">
                <a:solidFill>
                  <a:srgbClr val="374572"/>
                </a:solidFill>
                <a:latin typeface="Lucida Sans Unicode"/>
                <a:cs typeface="Lucida Sans Unicode"/>
              </a:rPr>
              <a:t>con</a:t>
            </a:r>
            <a:r>
              <a:rPr sz="2200" spc="-130" dirty="0">
                <a:solidFill>
                  <a:srgbClr val="374572"/>
                </a:solidFill>
                <a:latin typeface="Lucida Sans Unicode"/>
                <a:cs typeface="Lucida Sans Unicode"/>
              </a:rPr>
              <a:t> </a:t>
            </a:r>
            <a:r>
              <a:rPr sz="2200" dirty="0">
                <a:solidFill>
                  <a:srgbClr val="374572"/>
                </a:solidFill>
                <a:latin typeface="Lucida Sans Unicode"/>
                <a:cs typeface="Lucida Sans Unicode"/>
              </a:rPr>
              <a:t>la</a:t>
            </a:r>
            <a:r>
              <a:rPr sz="2200" spc="-130" dirty="0">
                <a:solidFill>
                  <a:srgbClr val="374572"/>
                </a:solidFill>
                <a:latin typeface="Lucida Sans Unicode"/>
                <a:cs typeface="Lucida Sans Unicode"/>
              </a:rPr>
              <a:t> </a:t>
            </a:r>
            <a:r>
              <a:rPr sz="2200" spc="-10" dirty="0">
                <a:solidFill>
                  <a:srgbClr val="374572"/>
                </a:solidFill>
                <a:latin typeface="Lucida Sans Unicode"/>
                <a:cs typeface="Lucida Sans Unicode"/>
              </a:rPr>
              <a:t>discapacidad.</a:t>
            </a:r>
            <a:endParaRPr sz="2200">
              <a:latin typeface="Lucida Sans Unicode"/>
              <a:cs typeface="Lucida Sans Unicode"/>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67816A"/>
          </a:solidFill>
        </p:spPr>
        <p:txBody>
          <a:bodyPr wrap="square" lIns="0" tIns="0" rIns="0" bIns="0" rtlCol="0"/>
          <a:lstStyle/>
          <a:p>
            <a:endParaRPr/>
          </a:p>
        </p:txBody>
      </p:sp>
      <p:pic>
        <p:nvPicPr>
          <p:cNvPr id="3" name="object 3"/>
          <p:cNvPicPr/>
          <p:nvPr/>
        </p:nvPicPr>
        <p:blipFill>
          <a:blip r:embed="rId2" cstate="print"/>
          <a:stretch>
            <a:fillRect/>
          </a:stretch>
        </p:blipFill>
        <p:spPr>
          <a:xfrm>
            <a:off x="10168613" y="1999992"/>
            <a:ext cx="8119385" cy="8280400"/>
          </a:xfrm>
          <a:prstGeom prst="rect">
            <a:avLst/>
          </a:prstGeom>
        </p:spPr>
      </p:pic>
      <p:sp>
        <p:nvSpPr>
          <p:cNvPr id="4" name="object 4"/>
          <p:cNvSpPr txBox="1"/>
          <p:nvPr/>
        </p:nvSpPr>
        <p:spPr>
          <a:xfrm>
            <a:off x="10215383" y="6089141"/>
            <a:ext cx="7044055" cy="835660"/>
          </a:xfrm>
          <a:prstGeom prst="rect">
            <a:avLst/>
          </a:prstGeom>
        </p:spPr>
        <p:txBody>
          <a:bodyPr vert="horz" wrap="square" lIns="0" tIns="14604" rIns="0" bIns="0" rtlCol="0">
            <a:spAutoFit/>
          </a:bodyPr>
          <a:lstStyle/>
          <a:p>
            <a:pPr marL="12700">
              <a:lnSpc>
                <a:spcPct val="100000"/>
              </a:lnSpc>
              <a:spcBef>
                <a:spcPts val="114"/>
              </a:spcBef>
            </a:pPr>
            <a:r>
              <a:rPr sz="5300" spc="420" dirty="0">
                <a:solidFill>
                  <a:srgbClr val="FFFFFF"/>
                </a:solidFill>
                <a:latin typeface="Trebuchet MS"/>
                <a:cs typeface="Trebuchet MS"/>
              </a:rPr>
              <a:t>FINALIDAD</a:t>
            </a:r>
            <a:r>
              <a:rPr sz="5300" spc="-375" dirty="0">
                <a:solidFill>
                  <a:srgbClr val="FFFFFF"/>
                </a:solidFill>
                <a:latin typeface="Trebuchet MS"/>
                <a:cs typeface="Trebuchet MS"/>
              </a:rPr>
              <a:t> </a:t>
            </a:r>
            <a:r>
              <a:rPr sz="5300" spc="530" dirty="0">
                <a:solidFill>
                  <a:srgbClr val="FFFFFF"/>
                </a:solidFill>
                <a:latin typeface="Trebuchet MS"/>
                <a:cs typeface="Trebuchet MS"/>
              </a:rPr>
              <a:t>DEL</a:t>
            </a:r>
            <a:r>
              <a:rPr sz="5300" spc="-375" dirty="0">
                <a:solidFill>
                  <a:srgbClr val="FFFFFF"/>
                </a:solidFill>
                <a:latin typeface="Trebuchet MS"/>
                <a:cs typeface="Trebuchet MS"/>
              </a:rPr>
              <a:t> </a:t>
            </a:r>
            <a:r>
              <a:rPr sz="5300" spc="520" dirty="0">
                <a:solidFill>
                  <a:srgbClr val="FFFFFF"/>
                </a:solidFill>
                <a:latin typeface="Trebuchet MS"/>
                <a:cs typeface="Trebuchet MS"/>
              </a:rPr>
              <a:t>SRPA</a:t>
            </a:r>
            <a:endParaRPr sz="5300">
              <a:latin typeface="Trebuchet MS"/>
              <a:cs typeface="Trebuchet MS"/>
            </a:endParaRPr>
          </a:p>
        </p:txBody>
      </p:sp>
      <p:sp>
        <p:nvSpPr>
          <p:cNvPr id="5" name="object 5"/>
          <p:cNvSpPr txBox="1">
            <a:spLocks noGrp="1"/>
          </p:cNvSpPr>
          <p:nvPr>
            <p:ph type="title"/>
          </p:nvPr>
        </p:nvSpPr>
        <p:spPr>
          <a:xfrm>
            <a:off x="9609021" y="2913379"/>
            <a:ext cx="7816215" cy="1282700"/>
          </a:xfrm>
          <a:prstGeom prst="rect">
            <a:avLst/>
          </a:prstGeom>
        </p:spPr>
        <p:txBody>
          <a:bodyPr vert="horz" wrap="square" lIns="0" tIns="12700" rIns="0" bIns="0" rtlCol="0">
            <a:spAutoFit/>
          </a:bodyPr>
          <a:lstStyle/>
          <a:p>
            <a:pPr marL="1492250" marR="5080" indent="-1480185" algn="r">
              <a:lnSpc>
                <a:spcPct val="114599"/>
              </a:lnSpc>
              <a:spcBef>
                <a:spcPts val="100"/>
              </a:spcBef>
            </a:pPr>
            <a:r>
              <a:rPr sz="1800" dirty="0">
                <a:latin typeface="Verdana"/>
                <a:cs typeface="Verdana"/>
              </a:rPr>
              <a:t>El</a:t>
            </a:r>
            <a:r>
              <a:rPr sz="1800" spc="25" dirty="0">
                <a:latin typeface="Verdana"/>
                <a:cs typeface="Verdana"/>
              </a:rPr>
              <a:t> </a:t>
            </a:r>
            <a:r>
              <a:rPr sz="1800" dirty="0">
                <a:latin typeface="Verdana"/>
                <a:cs typeface="Verdana"/>
              </a:rPr>
              <a:t>sistema</a:t>
            </a:r>
            <a:r>
              <a:rPr sz="1800" spc="30" dirty="0">
                <a:latin typeface="Verdana"/>
                <a:cs typeface="Verdana"/>
              </a:rPr>
              <a:t> </a:t>
            </a:r>
            <a:r>
              <a:rPr sz="1800" spc="60" dirty="0">
                <a:latin typeface="Verdana"/>
                <a:cs typeface="Verdana"/>
              </a:rPr>
              <a:t>de</a:t>
            </a:r>
            <a:r>
              <a:rPr sz="1800" spc="30" dirty="0">
                <a:latin typeface="Verdana"/>
                <a:cs typeface="Verdana"/>
              </a:rPr>
              <a:t> </a:t>
            </a:r>
            <a:r>
              <a:rPr sz="1800" dirty="0">
                <a:latin typeface="Verdana"/>
                <a:cs typeface="Verdana"/>
              </a:rPr>
              <a:t>responsabilidad</a:t>
            </a:r>
            <a:r>
              <a:rPr sz="1800" spc="30" dirty="0">
                <a:latin typeface="Verdana"/>
                <a:cs typeface="Verdana"/>
              </a:rPr>
              <a:t> </a:t>
            </a:r>
            <a:r>
              <a:rPr sz="1800" dirty="0">
                <a:latin typeface="Verdana"/>
                <a:cs typeface="Verdana"/>
              </a:rPr>
              <a:t>penal</a:t>
            </a:r>
            <a:r>
              <a:rPr sz="1800" spc="25" dirty="0">
                <a:latin typeface="Verdana"/>
                <a:cs typeface="Verdana"/>
              </a:rPr>
              <a:t> </a:t>
            </a:r>
            <a:r>
              <a:rPr sz="1800" dirty="0">
                <a:latin typeface="Verdana"/>
                <a:cs typeface="Verdana"/>
              </a:rPr>
              <a:t>para</a:t>
            </a:r>
            <a:r>
              <a:rPr sz="1800" spc="30" dirty="0">
                <a:latin typeface="Verdana"/>
                <a:cs typeface="Verdana"/>
              </a:rPr>
              <a:t> </a:t>
            </a:r>
            <a:r>
              <a:rPr sz="1800" dirty="0">
                <a:latin typeface="Verdana"/>
                <a:cs typeface="Verdana"/>
              </a:rPr>
              <a:t>adolescentes</a:t>
            </a:r>
            <a:r>
              <a:rPr sz="1800" spc="30" dirty="0">
                <a:latin typeface="Verdana"/>
                <a:cs typeface="Verdana"/>
              </a:rPr>
              <a:t> </a:t>
            </a:r>
            <a:r>
              <a:rPr sz="1800" spc="35" dirty="0">
                <a:latin typeface="Verdana"/>
                <a:cs typeface="Verdana"/>
              </a:rPr>
              <a:t>colombiano </a:t>
            </a:r>
            <a:r>
              <a:rPr sz="1800" spc="-40" dirty="0">
                <a:latin typeface="Verdana"/>
                <a:cs typeface="Verdana"/>
              </a:rPr>
              <a:t>(SRPA)</a:t>
            </a:r>
            <a:r>
              <a:rPr sz="1800" spc="-90" dirty="0">
                <a:latin typeface="Verdana"/>
                <a:cs typeface="Verdana"/>
              </a:rPr>
              <a:t> </a:t>
            </a:r>
            <a:r>
              <a:rPr sz="1800" spc="-10" dirty="0">
                <a:latin typeface="Verdana"/>
                <a:cs typeface="Verdana"/>
              </a:rPr>
              <a:t>se</a:t>
            </a:r>
            <a:r>
              <a:rPr sz="1800" spc="-90" dirty="0">
                <a:latin typeface="Verdana"/>
                <a:cs typeface="Verdana"/>
              </a:rPr>
              <a:t> </a:t>
            </a:r>
            <a:r>
              <a:rPr sz="1800" dirty="0">
                <a:latin typeface="Verdana"/>
                <a:cs typeface="Verdana"/>
              </a:rPr>
              <a:t>caracteriza</a:t>
            </a:r>
            <a:r>
              <a:rPr sz="1800" spc="-85" dirty="0">
                <a:latin typeface="Verdana"/>
                <a:cs typeface="Verdana"/>
              </a:rPr>
              <a:t> </a:t>
            </a:r>
            <a:r>
              <a:rPr sz="1800" dirty="0">
                <a:latin typeface="Verdana"/>
                <a:cs typeface="Verdana"/>
              </a:rPr>
              <a:t>por</a:t>
            </a:r>
            <a:r>
              <a:rPr sz="1800" spc="-90" dirty="0">
                <a:latin typeface="Verdana"/>
                <a:cs typeface="Verdana"/>
              </a:rPr>
              <a:t> </a:t>
            </a:r>
            <a:r>
              <a:rPr sz="1800" dirty="0">
                <a:latin typeface="Verdana"/>
                <a:cs typeface="Verdana"/>
              </a:rPr>
              <a:t>su</a:t>
            </a:r>
            <a:r>
              <a:rPr sz="1800" spc="-85" dirty="0">
                <a:latin typeface="Verdana"/>
                <a:cs typeface="Verdana"/>
              </a:rPr>
              <a:t> </a:t>
            </a:r>
            <a:r>
              <a:rPr sz="1800" spc="65" dirty="0">
                <a:latin typeface="Verdana"/>
                <a:cs typeface="Verdana"/>
              </a:rPr>
              <a:t>componente</a:t>
            </a:r>
            <a:r>
              <a:rPr sz="1800" spc="-90" dirty="0">
                <a:latin typeface="Verdana"/>
                <a:cs typeface="Verdana"/>
              </a:rPr>
              <a:t> </a:t>
            </a:r>
            <a:r>
              <a:rPr sz="1800" spc="-25" dirty="0">
                <a:latin typeface="Verdana"/>
                <a:cs typeface="Verdana"/>
              </a:rPr>
              <a:t>restaurativo:</a:t>
            </a:r>
            <a:endParaRPr sz="1800">
              <a:latin typeface="Verdana"/>
              <a:cs typeface="Verdana"/>
            </a:endParaRPr>
          </a:p>
          <a:p>
            <a:pPr marL="1357630" marR="5080" indent="-1007744" algn="r">
              <a:lnSpc>
                <a:spcPct val="114599"/>
              </a:lnSpc>
            </a:pPr>
            <a:r>
              <a:rPr sz="1800" spc="-130" dirty="0">
                <a:latin typeface="Verdana"/>
                <a:cs typeface="Verdana"/>
              </a:rPr>
              <a:t>-</a:t>
            </a:r>
            <a:r>
              <a:rPr sz="1800" spc="-85" dirty="0">
                <a:latin typeface="Verdana"/>
                <a:cs typeface="Verdana"/>
              </a:rPr>
              <a:t> </a:t>
            </a:r>
            <a:r>
              <a:rPr sz="1800" spc="70" dirty="0">
                <a:latin typeface="Verdana"/>
                <a:cs typeface="Verdana"/>
              </a:rPr>
              <a:t>En</a:t>
            </a:r>
            <a:r>
              <a:rPr sz="1800" spc="-80" dirty="0">
                <a:latin typeface="Verdana"/>
                <a:cs typeface="Verdana"/>
              </a:rPr>
              <a:t> </a:t>
            </a:r>
            <a:r>
              <a:rPr sz="1800" dirty="0">
                <a:latin typeface="Verdana"/>
                <a:cs typeface="Verdana"/>
              </a:rPr>
              <a:t>su</a:t>
            </a:r>
            <a:r>
              <a:rPr sz="1800" spc="-80" dirty="0">
                <a:latin typeface="Verdana"/>
                <a:cs typeface="Verdana"/>
              </a:rPr>
              <a:t> </a:t>
            </a:r>
            <a:r>
              <a:rPr sz="1800" dirty="0">
                <a:latin typeface="Verdana"/>
                <a:cs typeface="Verdana"/>
              </a:rPr>
              <a:t>finalidad</a:t>
            </a:r>
            <a:r>
              <a:rPr sz="1800" spc="-80" dirty="0">
                <a:latin typeface="Verdana"/>
                <a:cs typeface="Verdana"/>
              </a:rPr>
              <a:t> </a:t>
            </a:r>
            <a:r>
              <a:rPr sz="1800" spc="50" dirty="0">
                <a:latin typeface="Verdana"/>
                <a:cs typeface="Verdana"/>
              </a:rPr>
              <a:t>porque</a:t>
            </a:r>
            <a:r>
              <a:rPr sz="1800" spc="-80" dirty="0">
                <a:latin typeface="Verdana"/>
                <a:cs typeface="Verdana"/>
              </a:rPr>
              <a:t> </a:t>
            </a:r>
            <a:r>
              <a:rPr sz="1800" dirty="0">
                <a:latin typeface="Verdana"/>
                <a:cs typeface="Verdana"/>
              </a:rPr>
              <a:t>establece</a:t>
            </a:r>
            <a:r>
              <a:rPr sz="1800" spc="-80" dirty="0">
                <a:latin typeface="Verdana"/>
                <a:cs typeface="Verdana"/>
              </a:rPr>
              <a:t> </a:t>
            </a:r>
            <a:r>
              <a:rPr sz="1800" dirty="0">
                <a:latin typeface="Verdana"/>
                <a:cs typeface="Verdana"/>
              </a:rPr>
              <a:t>la</a:t>
            </a:r>
            <a:r>
              <a:rPr sz="1800" spc="-85" dirty="0">
                <a:latin typeface="Verdana"/>
                <a:cs typeface="Verdana"/>
              </a:rPr>
              <a:t> </a:t>
            </a:r>
            <a:r>
              <a:rPr sz="1800" spc="45" dirty="0">
                <a:latin typeface="Verdana"/>
                <a:cs typeface="Verdana"/>
              </a:rPr>
              <a:t>obligación</a:t>
            </a:r>
            <a:r>
              <a:rPr sz="1800" spc="-80" dirty="0">
                <a:latin typeface="Verdana"/>
                <a:cs typeface="Verdana"/>
              </a:rPr>
              <a:t> </a:t>
            </a:r>
            <a:r>
              <a:rPr sz="1800" spc="60" dirty="0">
                <a:latin typeface="Verdana"/>
                <a:cs typeface="Verdana"/>
              </a:rPr>
              <a:t>de</a:t>
            </a:r>
            <a:r>
              <a:rPr sz="1800" spc="-80" dirty="0">
                <a:latin typeface="Verdana"/>
                <a:cs typeface="Verdana"/>
              </a:rPr>
              <a:t> </a:t>
            </a:r>
            <a:r>
              <a:rPr sz="1800" dirty="0">
                <a:latin typeface="Verdana"/>
                <a:cs typeface="Verdana"/>
              </a:rPr>
              <a:t>“garantizar</a:t>
            </a:r>
            <a:r>
              <a:rPr sz="1800" spc="-80" dirty="0">
                <a:latin typeface="Verdana"/>
                <a:cs typeface="Verdana"/>
              </a:rPr>
              <a:t> </a:t>
            </a:r>
            <a:r>
              <a:rPr sz="1800" spc="-25" dirty="0">
                <a:latin typeface="Verdana"/>
                <a:cs typeface="Verdana"/>
              </a:rPr>
              <a:t>la </a:t>
            </a:r>
            <a:r>
              <a:rPr sz="1800" dirty="0">
                <a:latin typeface="Verdana"/>
                <a:cs typeface="Verdana"/>
              </a:rPr>
              <a:t>justicia</a:t>
            </a:r>
            <a:r>
              <a:rPr sz="1800" spc="-70" dirty="0">
                <a:latin typeface="Verdana"/>
                <a:cs typeface="Verdana"/>
              </a:rPr>
              <a:t> </a:t>
            </a:r>
            <a:r>
              <a:rPr sz="1800" spc="-25" dirty="0">
                <a:latin typeface="Verdana"/>
                <a:cs typeface="Verdana"/>
              </a:rPr>
              <a:t>restaurativa,</a:t>
            </a:r>
            <a:r>
              <a:rPr sz="1800" spc="-70" dirty="0">
                <a:latin typeface="Verdana"/>
                <a:cs typeface="Verdana"/>
              </a:rPr>
              <a:t> </a:t>
            </a:r>
            <a:r>
              <a:rPr sz="1800" dirty="0">
                <a:latin typeface="Verdana"/>
                <a:cs typeface="Verdana"/>
              </a:rPr>
              <a:t>la</a:t>
            </a:r>
            <a:r>
              <a:rPr sz="1800" spc="-70" dirty="0">
                <a:latin typeface="Verdana"/>
                <a:cs typeface="Verdana"/>
              </a:rPr>
              <a:t> </a:t>
            </a:r>
            <a:r>
              <a:rPr sz="1800" dirty="0">
                <a:latin typeface="Verdana"/>
                <a:cs typeface="Verdana"/>
              </a:rPr>
              <a:t>verdad</a:t>
            </a:r>
            <a:r>
              <a:rPr sz="1800" spc="-70" dirty="0">
                <a:latin typeface="Verdana"/>
                <a:cs typeface="Verdana"/>
              </a:rPr>
              <a:t> y</a:t>
            </a:r>
            <a:r>
              <a:rPr sz="1800" spc="-65" dirty="0">
                <a:latin typeface="Verdana"/>
                <a:cs typeface="Verdana"/>
              </a:rPr>
              <a:t> </a:t>
            </a:r>
            <a:r>
              <a:rPr sz="1800" dirty="0">
                <a:latin typeface="Verdana"/>
                <a:cs typeface="Verdana"/>
              </a:rPr>
              <a:t>la</a:t>
            </a:r>
            <a:r>
              <a:rPr sz="1800" spc="-70" dirty="0">
                <a:latin typeface="Verdana"/>
                <a:cs typeface="Verdana"/>
              </a:rPr>
              <a:t> </a:t>
            </a:r>
            <a:r>
              <a:rPr sz="1800" dirty="0">
                <a:latin typeface="Verdana"/>
                <a:cs typeface="Verdana"/>
              </a:rPr>
              <a:t>reparación</a:t>
            </a:r>
            <a:r>
              <a:rPr sz="1800" spc="-70" dirty="0">
                <a:latin typeface="Verdana"/>
                <a:cs typeface="Verdana"/>
              </a:rPr>
              <a:t> </a:t>
            </a:r>
            <a:r>
              <a:rPr sz="1800" dirty="0">
                <a:latin typeface="Verdana"/>
                <a:cs typeface="Verdana"/>
              </a:rPr>
              <a:t>del</a:t>
            </a:r>
            <a:r>
              <a:rPr sz="1800" spc="-70" dirty="0">
                <a:latin typeface="Verdana"/>
                <a:cs typeface="Verdana"/>
              </a:rPr>
              <a:t> </a:t>
            </a:r>
            <a:r>
              <a:rPr sz="1800" spc="-10" dirty="0">
                <a:latin typeface="Verdana"/>
                <a:cs typeface="Verdana"/>
              </a:rPr>
              <a:t>daño”.</a:t>
            </a:r>
            <a:endParaRPr sz="1800">
              <a:latin typeface="Verdana"/>
              <a:cs typeface="Verdana"/>
            </a:endParaRPr>
          </a:p>
        </p:txBody>
      </p:sp>
      <p:sp>
        <p:nvSpPr>
          <p:cNvPr id="6" name="object 6"/>
          <p:cNvSpPr txBox="1"/>
          <p:nvPr/>
        </p:nvSpPr>
        <p:spPr>
          <a:xfrm>
            <a:off x="9657241" y="4485004"/>
            <a:ext cx="7767955" cy="968375"/>
          </a:xfrm>
          <a:prstGeom prst="rect">
            <a:avLst/>
          </a:prstGeom>
        </p:spPr>
        <p:txBody>
          <a:bodyPr vert="horz" wrap="square" lIns="0" tIns="12700" rIns="0" bIns="0" rtlCol="0">
            <a:spAutoFit/>
          </a:bodyPr>
          <a:lstStyle/>
          <a:p>
            <a:pPr marL="12700" marR="5080" indent="568960" algn="r">
              <a:lnSpc>
                <a:spcPct val="114599"/>
              </a:lnSpc>
              <a:spcBef>
                <a:spcPts val="100"/>
              </a:spcBef>
            </a:pPr>
            <a:r>
              <a:rPr sz="1800" spc="-130" dirty="0">
                <a:solidFill>
                  <a:srgbClr val="FFFFFF"/>
                </a:solidFill>
                <a:latin typeface="Verdana"/>
                <a:cs typeface="Verdana"/>
              </a:rPr>
              <a:t>-</a:t>
            </a:r>
            <a:r>
              <a:rPr sz="1800" spc="-85" dirty="0">
                <a:solidFill>
                  <a:srgbClr val="FFFFFF"/>
                </a:solidFill>
                <a:latin typeface="Verdana"/>
                <a:cs typeface="Verdana"/>
              </a:rPr>
              <a:t> </a:t>
            </a:r>
            <a:r>
              <a:rPr sz="1800" dirty="0">
                <a:solidFill>
                  <a:srgbClr val="FFFFFF"/>
                </a:solidFill>
                <a:latin typeface="Verdana"/>
                <a:cs typeface="Verdana"/>
              </a:rPr>
              <a:t>Y</a:t>
            </a:r>
            <a:r>
              <a:rPr sz="1800" spc="-80" dirty="0">
                <a:solidFill>
                  <a:srgbClr val="FFFFFF"/>
                </a:solidFill>
                <a:latin typeface="Verdana"/>
                <a:cs typeface="Verdana"/>
              </a:rPr>
              <a:t> </a:t>
            </a:r>
            <a:r>
              <a:rPr sz="1800" dirty="0">
                <a:solidFill>
                  <a:srgbClr val="FFFFFF"/>
                </a:solidFill>
                <a:latin typeface="Verdana"/>
                <a:cs typeface="Verdana"/>
              </a:rPr>
              <a:t>frente</a:t>
            </a:r>
            <a:r>
              <a:rPr sz="1800" spc="-80" dirty="0">
                <a:solidFill>
                  <a:srgbClr val="FFFFFF"/>
                </a:solidFill>
                <a:latin typeface="Verdana"/>
                <a:cs typeface="Verdana"/>
              </a:rPr>
              <a:t> </a:t>
            </a:r>
            <a:r>
              <a:rPr sz="1800" dirty="0">
                <a:solidFill>
                  <a:srgbClr val="FFFFFF"/>
                </a:solidFill>
                <a:latin typeface="Verdana"/>
                <a:cs typeface="Verdana"/>
              </a:rPr>
              <a:t>a</a:t>
            </a:r>
            <a:r>
              <a:rPr sz="1800" spc="-80" dirty="0">
                <a:solidFill>
                  <a:srgbClr val="FFFFFF"/>
                </a:solidFill>
                <a:latin typeface="Verdana"/>
                <a:cs typeface="Verdana"/>
              </a:rPr>
              <a:t> </a:t>
            </a:r>
            <a:r>
              <a:rPr sz="1800" spc="-20" dirty="0">
                <a:solidFill>
                  <a:srgbClr val="FFFFFF"/>
                </a:solidFill>
                <a:latin typeface="Verdana"/>
                <a:cs typeface="Verdana"/>
              </a:rPr>
              <a:t>las</a:t>
            </a:r>
            <a:r>
              <a:rPr sz="1800" spc="-85" dirty="0">
                <a:solidFill>
                  <a:srgbClr val="FFFFFF"/>
                </a:solidFill>
                <a:latin typeface="Verdana"/>
                <a:cs typeface="Verdana"/>
              </a:rPr>
              <a:t> </a:t>
            </a:r>
            <a:r>
              <a:rPr sz="1800" dirty="0">
                <a:solidFill>
                  <a:srgbClr val="FFFFFF"/>
                </a:solidFill>
                <a:latin typeface="Verdana"/>
                <a:cs typeface="Verdana"/>
              </a:rPr>
              <a:t>sanciones</a:t>
            </a:r>
            <a:r>
              <a:rPr sz="1800" spc="-80" dirty="0">
                <a:solidFill>
                  <a:srgbClr val="FFFFFF"/>
                </a:solidFill>
                <a:latin typeface="Verdana"/>
                <a:cs typeface="Verdana"/>
              </a:rPr>
              <a:t> </a:t>
            </a:r>
            <a:r>
              <a:rPr sz="1800" spc="-10" dirty="0">
                <a:solidFill>
                  <a:srgbClr val="FFFFFF"/>
                </a:solidFill>
                <a:latin typeface="Verdana"/>
                <a:cs typeface="Verdana"/>
              </a:rPr>
              <a:t>se</a:t>
            </a:r>
            <a:r>
              <a:rPr sz="1800" spc="-80" dirty="0">
                <a:solidFill>
                  <a:srgbClr val="FFFFFF"/>
                </a:solidFill>
                <a:latin typeface="Verdana"/>
                <a:cs typeface="Verdana"/>
              </a:rPr>
              <a:t> </a:t>
            </a:r>
            <a:r>
              <a:rPr sz="1800" spc="55" dirty="0">
                <a:solidFill>
                  <a:srgbClr val="FFFFFF"/>
                </a:solidFill>
                <a:latin typeface="Verdana"/>
                <a:cs typeface="Verdana"/>
              </a:rPr>
              <a:t>contempla</a:t>
            </a:r>
            <a:r>
              <a:rPr sz="1800" spc="-80" dirty="0">
                <a:solidFill>
                  <a:srgbClr val="FFFFFF"/>
                </a:solidFill>
                <a:latin typeface="Verdana"/>
                <a:cs typeface="Verdana"/>
              </a:rPr>
              <a:t> </a:t>
            </a:r>
            <a:r>
              <a:rPr sz="1800" spc="65" dirty="0">
                <a:solidFill>
                  <a:srgbClr val="FFFFFF"/>
                </a:solidFill>
                <a:latin typeface="Verdana"/>
                <a:cs typeface="Verdana"/>
              </a:rPr>
              <a:t>que</a:t>
            </a:r>
            <a:r>
              <a:rPr sz="1800" spc="-85" dirty="0">
                <a:solidFill>
                  <a:srgbClr val="FFFFFF"/>
                </a:solidFill>
                <a:latin typeface="Verdana"/>
                <a:cs typeface="Verdana"/>
              </a:rPr>
              <a:t> </a:t>
            </a:r>
            <a:r>
              <a:rPr sz="1800" spc="-10" dirty="0">
                <a:solidFill>
                  <a:srgbClr val="FFFFFF"/>
                </a:solidFill>
                <a:latin typeface="Verdana"/>
                <a:cs typeface="Verdana"/>
              </a:rPr>
              <a:t>estás</a:t>
            </a:r>
            <a:r>
              <a:rPr sz="1800" spc="-80" dirty="0">
                <a:solidFill>
                  <a:srgbClr val="FFFFFF"/>
                </a:solidFill>
                <a:latin typeface="Verdana"/>
                <a:cs typeface="Verdana"/>
              </a:rPr>
              <a:t> </a:t>
            </a:r>
            <a:r>
              <a:rPr sz="1800" dirty="0">
                <a:solidFill>
                  <a:srgbClr val="FFFFFF"/>
                </a:solidFill>
                <a:latin typeface="Verdana"/>
                <a:cs typeface="Verdana"/>
              </a:rPr>
              <a:t>tendrán</a:t>
            </a:r>
            <a:r>
              <a:rPr sz="1800" spc="-80" dirty="0">
                <a:solidFill>
                  <a:srgbClr val="FFFFFF"/>
                </a:solidFill>
                <a:latin typeface="Verdana"/>
                <a:cs typeface="Verdana"/>
              </a:rPr>
              <a:t> </a:t>
            </a:r>
            <a:r>
              <a:rPr sz="1800" spc="-25" dirty="0">
                <a:solidFill>
                  <a:srgbClr val="FFFFFF"/>
                </a:solidFill>
                <a:latin typeface="Verdana"/>
                <a:cs typeface="Verdana"/>
              </a:rPr>
              <a:t>una </a:t>
            </a:r>
            <a:r>
              <a:rPr sz="1800" dirty="0">
                <a:solidFill>
                  <a:srgbClr val="FFFFFF"/>
                </a:solidFill>
                <a:latin typeface="Verdana"/>
                <a:cs typeface="Verdana"/>
              </a:rPr>
              <a:t>finalidad</a:t>
            </a:r>
            <a:r>
              <a:rPr sz="1800" spc="-45" dirty="0">
                <a:solidFill>
                  <a:srgbClr val="FFFFFF"/>
                </a:solidFill>
                <a:latin typeface="Verdana"/>
                <a:cs typeface="Verdana"/>
              </a:rPr>
              <a:t> </a:t>
            </a:r>
            <a:r>
              <a:rPr sz="1800" spc="-10" dirty="0">
                <a:solidFill>
                  <a:srgbClr val="FFFFFF"/>
                </a:solidFill>
                <a:latin typeface="Verdana"/>
                <a:cs typeface="Verdana"/>
              </a:rPr>
              <a:t>“protectora,</a:t>
            </a:r>
            <a:r>
              <a:rPr sz="1800" spc="-45" dirty="0">
                <a:solidFill>
                  <a:srgbClr val="FFFFFF"/>
                </a:solidFill>
                <a:latin typeface="Verdana"/>
                <a:cs typeface="Verdana"/>
              </a:rPr>
              <a:t> </a:t>
            </a:r>
            <a:r>
              <a:rPr sz="1800" dirty="0">
                <a:solidFill>
                  <a:srgbClr val="FFFFFF"/>
                </a:solidFill>
                <a:latin typeface="Verdana"/>
                <a:cs typeface="Verdana"/>
              </a:rPr>
              <a:t>educativa</a:t>
            </a:r>
            <a:r>
              <a:rPr sz="1800" spc="-40" dirty="0">
                <a:solidFill>
                  <a:srgbClr val="FFFFFF"/>
                </a:solidFill>
                <a:latin typeface="Verdana"/>
                <a:cs typeface="Verdana"/>
              </a:rPr>
              <a:t> </a:t>
            </a:r>
            <a:r>
              <a:rPr sz="1800" spc="-70" dirty="0">
                <a:solidFill>
                  <a:srgbClr val="FFFFFF"/>
                </a:solidFill>
                <a:latin typeface="Verdana"/>
                <a:cs typeface="Verdana"/>
              </a:rPr>
              <a:t>y</a:t>
            </a:r>
            <a:r>
              <a:rPr sz="1800" spc="-45" dirty="0">
                <a:solidFill>
                  <a:srgbClr val="FFFFFF"/>
                </a:solidFill>
                <a:latin typeface="Verdana"/>
                <a:cs typeface="Verdana"/>
              </a:rPr>
              <a:t> </a:t>
            </a:r>
            <a:r>
              <a:rPr sz="1800" spc="-25" dirty="0">
                <a:solidFill>
                  <a:srgbClr val="FFFFFF"/>
                </a:solidFill>
                <a:latin typeface="Verdana"/>
                <a:cs typeface="Verdana"/>
              </a:rPr>
              <a:t>restaurativa,</a:t>
            </a:r>
            <a:r>
              <a:rPr sz="1800" spc="-40" dirty="0">
                <a:solidFill>
                  <a:srgbClr val="FFFFFF"/>
                </a:solidFill>
                <a:latin typeface="Verdana"/>
                <a:cs typeface="Verdana"/>
              </a:rPr>
              <a:t> </a:t>
            </a:r>
            <a:r>
              <a:rPr sz="1800" spc="-70" dirty="0">
                <a:solidFill>
                  <a:srgbClr val="FFFFFF"/>
                </a:solidFill>
                <a:latin typeface="Verdana"/>
                <a:cs typeface="Verdana"/>
              </a:rPr>
              <a:t>y</a:t>
            </a:r>
            <a:r>
              <a:rPr sz="1800" spc="-45" dirty="0">
                <a:solidFill>
                  <a:srgbClr val="FFFFFF"/>
                </a:solidFill>
                <a:latin typeface="Verdana"/>
                <a:cs typeface="Verdana"/>
              </a:rPr>
              <a:t> </a:t>
            </a:r>
            <a:r>
              <a:rPr sz="1800" spc="-10" dirty="0">
                <a:solidFill>
                  <a:srgbClr val="FFFFFF"/>
                </a:solidFill>
                <a:latin typeface="Verdana"/>
                <a:cs typeface="Verdana"/>
              </a:rPr>
              <a:t>se</a:t>
            </a:r>
            <a:r>
              <a:rPr sz="1800" spc="-45" dirty="0">
                <a:solidFill>
                  <a:srgbClr val="FFFFFF"/>
                </a:solidFill>
                <a:latin typeface="Verdana"/>
                <a:cs typeface="Verdana"/>
              </a:rPr>
              <a:t> </a:t>
            </a:r>
            <a:r>
              <a:rPr sz="1800" dirty="0">
                <a:solidFill>
                  <a:srgbClr val="FFFFFF"/>
                </a:solidFill>
                <a:latin typeface="Verdana"/>
                <a:cs typeface="Verdana"/>
              </a:rPr>
              <a:t>aplicarán</a:t>
            </a:r>
            <a:r>
              <a:rPr sz="1800" spc="-40" dirty="0">
                <a:solidFill>
                  <a:srgbClr val="FFFFFF"/>
                </a:solidFill>
                <a:latin typeface="Verdana"/>
                <a:cs typeface="Verdana"/>
              </a:rPr>
              <a:t> </a:t>
            </a:r>
            <a:r>
              <a:rPr sz="1800" spc="70" dirty="0">
                <a:solidFill>
                  <a:srgbClr val="FFFFFF"/>
                </a:solidFill>
                <a:latin typeface="Verdana"/>
                <a:cs typeface="Verdana"/>
              </a:rPr>
              <a:t>con</a:t>
            </a:r>
            <a:r>
              <a:rPr sz="1800" spc="-45" dirty="0">
                <a:solidFill>
                  <a:srgbClr val="FFFFFF"/>
                </a:solidFill>
                <a:latin typeface="Verdana"/>
                <a:cs typeface="Verdana"/>
              </a:rPr>
              <a:t> </a:t>
            </a:r>
            <a:r>
              <a:rPr sz="1800" spc="-25" dirty="0">
                <a:solidFill>
                  <a:srgbClr val="FFFFFF"/>
                </a:solidFill>
                <a:latin typeface="Verdana"/>
                <a:cs typeface="Verdana"/>
              </a:rPr>
              <a:t>el</a:t>
            </a:r>
            <a:endParaRPr sz="1800">
              <a:latin typeface="Verdana"/>
              <a:cs typeface="Verdana"/>
            </a:endParaRPr>
          </a:p>
          <a:p>
            <a:pPr marR="66675" algn="r">
              <a:lnSpc>
                <a:spcPct val="100000"/>
              </a:lnSpc>
              <a:spcBef>
                <a:spcPts val="315"/>
              </a:spcBef>
            </a:pPr>
            <a:r>
              <a:rPr sz="1800" dirty="0">
                <a:solidFill>
                  <a:srgbClr val="FFFFFF"/>
                </a:solidFill>
                <a:latin typeface="Verdana"/>
                <a:cs typeface="Verdana"/>
              </a:rPr>
              <a:t>apoyo</a:t>
            </a:r>
            <a:r>
              <a:rPr sz="1800" spc="-105" dirty="0">
                <a:solidFill>
                  <a:srgbClr val="FFFFFF"/>
                </a:solidFill>
                <a:latin typeface="Verdana"/>
                <a:cs typeface="Verdana"/>
              </a:rPr>
              <a:t> </a:t>
            </a:r>
            <a:r>
              <a:rPr sz="1800" spc="60" dirty="0">
                <a:solidFill>
                  <a:srgbClr val="FFFFFF"/>
                </a:solidFill>
                <a:latin typeface="Verdana"/>
                <a:cs typeface="Verdana"/>
              </a:rPr>
              <a:t>de</a:t>
            </a:r>
            <a:r>
              <a:rPr sz="1800" spc="-100" dirty="0">
                <a:solidFill>
                  <a:srgbClr val="FFFFFF"/>
                </a:solidFill>
                <a:latin typeface="Verdana"/>
                <a:cs typeface="Verdana"/>
              </a:rPr>
              <a:t> </a:t>
            </a:r>
            <a:r>
              <a:rPr sz="1800" dirty="0">
                <a:solidFill>
                  <a:srgbClr val="FFFFFF"/>
                </a:solidFill>
                <a:latin typeface="Verdana"/>
                <a:cs typeface="Verdana"/>
              </a:rPr>
              <a:t>la</a:t>
            </a:r>
            <a:r>
              <a:rPr sz="1800" spc="-100" dirty="0">
                <a:solidFill>
                  <a:srgbClr val="FFFFFF"/>
                </a:solidFill>
                <a:latin typeface="Verdana"/>
                <a:cs typeface="Verdana"/>
              </a:rPr>
              <a:t> </a:t>
            </a:r>
            <a:r>
              <a:rPr sz="1800" dirty="0">
                <a:solidFill>
                  <a:srgbClr val="FFFFFF"/>
                </a:solidFill>
                <a:latin typeface="Verdana"/>
                <a:cs typeface="Verdana"/>
              </a:rPr>
              <a:t>familia</a:t>
            </a:r>
            <a:r>
              <a:rPr sz="1800" spc="-105" dirty="0">
                <a:solidFill>
                  <a:srgbClr val="FFFFFF"/>
                </a:solidFill>
                <a:latin typeface="Verdana"/>
                <a:cs typeface="Verdana"/>
              </a:rPr>
              <a:t> </a:t>
            </a:r>
            <a:r>
              <a:rPr sz="1800" spc="-70" dirty="0">
                <a:solidFill>
                  <a:srgbClr val="FFFFFF"/>
                </a:solidFill>
                <a:latin typeface="Verdana"/>
                <a:cs typeface="Verdana"/>
              </a:rPr>
              <a:t>y</a:t>
            </a:r>
            <a:r>
              <a:rPr sz="1800" spc="-100" dirty="0">
                <a:solidFill>
                  <a:srgbClr val="FFFFFF"/>
                </a:solidFill>
                <a:latin typeface="Verdana"/>
                <a:cs typeface="Verdana"/>
              </a:rPr>
              <a:t> </a:t>
            </a:r>
            <a:r>
              <a:rPr sz="1800" spc="60" dirty="0">
                <a:solidFill>
                  <a:srgbClr val="FFFFFF"/>
                </a:solidFill>
                <a:latin typeface="Verdana"/>
                <a:cs typeface="Verdana"/>
              </a:rPr>
              <a:t>de</a:t>
            </a:r>
            <a:r>
              <a:rPr sz="1800" spc="-100" dirty="0">
                <a:solidFill>
                  <a:srgbClr val="FFFFFF"/>
                </a:solidFill>
                <a:latin typeface="Verdana"/>
                <a:cs typeface="Verdana"/>
              </a:rPr>
              <a:t> </a:t>
            </a:r>
            <a:r>
              <a:rPr sz="1800" spc="-10" dirty="0">
                <a:solidFill>
                  <a:srgbClr val="FFFFFF"/>
                </a:solidFill>
                <a:latin typeface="Verdana"/>
                <a:cs typeface="Verdana"/>
              </a:rPr>
              <a:t>especialistas”.</a:t>
            </a:r>
            <a:endParaRPr sz="1800">
              <a:latin typeface="Verdana"/>
              <a:cs typeface="Verdana"/>
            </a:endParaRPr>
          </a:p>
        </p:txBody>
      </p:sp>
      <p:grpSp>
        <p:nvGrpSpPr>
          <p:cNvPr id="7" name="object 7"/>
          <p:cNvGrpSpPr/>
          <p:nvPr/>
        </p:nvGrpSpPr>
        <p:grpSpPr>
          <a:xfrm>
            <a:off x="0" y="935326"/>
            <a:ext cx="18288000" cy="9352280"/>
            <a:chOff x="0" y="935326"/>
            <a:chExt cx="18288000" cy="9352280"/>
          </a:xfrm>
        </p:grpSpPr>
        <p:sp>
          <p:nvSpPr>
            <p:cNvPr id="8" name="object 8"/>
            <p:cNvSpPr/>
            <p:nvPr/>
          </p:nvSpPr>
          <p:spPr>
            <a:xfrm>
              <a:off x="0" y="9244004"/>
              <a:ext cx="18288000" cy="1043305"/>
            </a:xfrm>
            <a:custGeom>
              <a:avLst/>
              <a:gdLst/>
              <a:ahLst/>
              <a:cxnLst/>
              <a:rect l="l" t="t" r="r" b="b"/>
              <a:pathLst>
                <a:path w="18288000" h="1043304">
                  <a:moveTo>
                    <a:pt x="18288000" y="1042985"/>
                  </a:moveTo>
                  <a:lnTo>
                    <a:pt x="0" y="1042985"/>
                  </a:lnTo>
                  <a:lnTo>
                    <a:pt x="0" y="0"/>
                  </a:lnTo>
                  <a:lnTo>
                    <a:pt x="18288000" y="0"/>
                  </a:lnTo>
                  <a:lnTo>
                    <a:pt x="18288000" y="1042985"/>
                  </a:lnTo>
                  <a:close/>
                </a:path>
              </a:pathLst>
            </a:custGeom>
            <a:solidFill>
              <a:srgbClr val="94AA94"/>
            </a:solidFill>
          </p:spPr>
          <p:txBody>
            <a:bodyPr wrap="square" lIns="0" tIns="0" rIns="0" bIns="0" rtlCol="0"/>
            <a:lstStyle/>
            <a:p>
              <a:endParaRPr/>
            </a:p>
          </p:txBody>
        </p:sp>
        <p:sp>
          <p:nvSpPr>
            <p:cNvPr id="9" name="object 9"/>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pic>
          <p:nvPicPr>
            <p:cNvPr id="10" name="object 10"/>
            <p:cNvPicPr/>
            <p:nvPr/>
          </p:nvPicPr>
          <p:blipFill>
            <a:blip r:embed="rId3" cstate="print"/>
            <a:stretch>
              <a:fillRect/>
            </a:stretch>
          </p:blipFill>
          <p:spPr>
            <a:xfrm>
              <a:off x="1255952" y="963933"/>
              <a:ext cx="6667316" cy="7566232"/>
            </a:xfrm>
            <a:prstGeom prst="rect">
              <a:avLst/>
            </a:prstGeom>
          </p:spPr>
        </p:pic>
        <p:sp>
          <p:nvSpPr>
            <p:cNvPr id="11" name="object 11"/>
            <p:cNvSpPr/>
            <p:nvPr/>
          </p:nvSpPr>
          <p:spPr>
            <a:xfrm>
              <a:off x="1255955" y="963901"/>
              <a:ext cx="6667500" cy="7562850"/>
            </a:xfrm>
            <a:custGeom>
              <a:avLst/>
              <a:gdLst/>
              <a:ahLst/>
              <a:cxnLst/>
              <a:rect l="l" t="t" r="r" b="b"/>
              <a:pathLst>
                <a:path w="6667500" h="7562850">
                  <a:moveTo>
                    <a:pt x="0" y="7562850"/>
                  </a:moveTo>
                  <a:lnTo>
                    <a:pt x="0" y="0"/>
                  </a:lnTo>
                  <a:lnTo>
                    <a:pt x="6667195" y="0"/>
                  </a:lnTo>
                  <a:lnTo>
                    <a:pt x="6667195" y="7562850"/>
                  </a:lnTo>
                </a:path>
              </a:pathLst>
            </a:custGeom>
            <a:ln w="57150">
              <a:solidFill>
                <a:srgbClr val="FFFFFF"/>
              </a:solidFill>
            </a:ln>
          </p:spPr>
          <p:txBody>
            <a:bodyPr wrap="square" lIns="0" tIns="0" rIns="0" bIns="0" rtlCol="0"/>
            <a:lstStyle/>
            <a:p>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bject 2"/>
          <p:cNvPicPr/>
          <p:nvPr/>
        </p:nvPicPr>
        <p:blipFill>
          <a:blip r:embed="rId2" cstate="print"/>
          <a:stretch>
            <a:fillRect/>
          </a:stretch>
        </p:blipFill>
        <p:spPr>
          <a:xfrm>
            <a:off x="3761232" y="1597151"/>
            <a:ext cx="10750295" cy="1600200"/>
          </a:xfrm>
          <a:prstGeom prst="rect">
            <a:avLst/>
          </a:prstGeom>
        </p:spPr>
      </p:pic>
      <p:sp>
        <p:nvSpPr>
          <p:cNvPr id="3" name="object 3"/>
          <p:cNvSpPr txBox="1"/>
          <p:nvPr/>
        </p:nvSpPr>
        <p:spPr>
          <a:xfrm>
            <a:off x="2162474" y="2887494"/>
            <a:ext cx="14581505" cy="7092950"/>
          </a:xfrm>
          <a:prstGeom prst="rect">
            <a:avLst/>
          </a:prstGeom>
        </p:spPr>
        <p:txBody>
          <a:bodyPr vert="horz" wrap="square" lIns="0" tIns="75565" rIns="0" bIns="0" rtlCol="0">
            <a:spAutoFit/>
          </a:bodyPr>
          <a:lstStyle/>
          <a:p>
            <a:pPr marL="12700">
              <a:lnSpc>
                <a:spcPct val="100000"/>
              </a:lnSpc>
              <a:spcBef>
                <a:spcPts val="595"/>
              </a:spcBef>
            </a:pPr>
            <a:r>
              <a:rPr sz="2900" spc="-180" dirty="0">
                <a:latin typeface="Times New Roman"/>
                <a:cs typeface="Times New Roman"/>
              </a:rPr>
              <a:t>DEFINICIÓN</a:t>
            </a:r>
            <a:r>
              <a:rPr sz="2900" spc="-130" dirty="0">
                <a:latin typeface="Times New Roman"/>
                <a:cs typeface="Times New Roman"/>
              </a:rPr>
              <a:t> </a:t>
            </a:r>
            <a:r>
              <a:rPr sz="2900" spc="-220" dirty="0">
                <a:latin typeface="Times New Roman"/>
                <a:cs typeface="Times New Roman"/>
              </a:rPr>
              <a:t>EN</a:t>
            </a:r>
            <a:r>
              <a:rPr sz="2900" spc="-130" dirty="0">
                <a:latin typeface="Times New Roman"/>
                <a:cs typeface="Times New Roman"/>
              </a:rPr>
              <a:t> </a:t>
            </a:r>
            <a:r>
              <a:rPr sz="2900" spc="-405" dirty="0">
                <a:latin typeface="Times New Roman"/>
                <a:cs typeface="Times New Roman"/>
              </a:rPr>
              <a:t>LA</a:t>
            </a:r>
            <a:r>
              <a:rPr sz="2900" spc="-130" dirty="0">
                <a:latin typeface="Times New Roman"/>
                <a:cs typeface="Times New Roman"/>
              </a:rPr>
              <a:t> </a:t>
            </a:r>
            <a:r>
              <a:rPr sz="2900" spc="-250" dirty="0">
                <a:latin typeface="Times New Roman"/>
                <a:cs typeface="Times New Roman"/>
              </a:rPr>
              <a:t>JURISPRUDENCIA</a:t>
            </a:r>
            <a:r>
              <a:rPr sz="2900" spc="-125" dirty="0">
                <a:latin typeface="Times New Roman"/>
                <a:cs typeface="Times New Roman"/>
              </a:rPr>
              <a:t> </a:t>
            </a:r>
            <a:r>
              <a:rPr sz="2900" spc="-135" dirty="0">
                <a:latin typeface="Times New Roman"/>
                <a:cs typeface="Times New Roman"/>
              </a:rPr>
              <a:t>CONSTITUCIONAL</a:t>
            </a:r>
            <a:endParaRPr sz="2900">
              <a:latin typeface="Times New Roman"/>
              <a:cs typeface="Times New Roman"/>
            </a:endParaRPr>
          </a:p>
          <a:p>
            <a:pPr marL="12700">
              <a:lnSpc>
                <a:spcPct val="100000"/>
              </a:lnSpc>
              <a:spcBef>
                <a:spcPts val="495"/>
              </a:spcBef>
            </a:pPr>
            <a:r>
              <a:rPr sz="2900" spc="-155" dirty="0">
                <a:latin typeface="Times New Roman"/>
                <a:cs typeface="Times New Roman"/>
              </a:rPr>
              <a:t>La </a:t>
            </a:r>
            <a:r>
              <a:rPr sz="2900" spc="-20" dirty="0">
                <a:latin typeface="Times New Roman"/>
                <a:cs typeface="Times New Roman"/>
              </a:rPr>
              <a:t>Corte</a:t>
            </a:r>
            <a:r>
              <a:rPr sz="2900" spc="-150" dirty="0">
                <a:latin typeface="Times New Roman"/>
                <a:cs typeface="Times New Roman"/>
              </a:rPr>
              <a:t> </a:t>
            </a:r>
            <a:r>
              <a:rPr sz="2900" dirty="0">
                <a:latin typeface="Times New Roman"/>
                <a:cs typeface="Times New Roman"/>
              </a:rPr>
              <a:t>Constitucional,</a:t>
            </a:r>
            <a:r>
              <a:rPr sz="2900" spc="-155" dirty="0">
                <a:latin typeface="Times New Roman"/>
                <a:cs typeface="Times New Roman"/>
              </a:rPr>
              <a:t> </a:t>
            </a:r>
            <a:r>
              <a:rPr sz="2900" spc="-10" dirty="0">
                <a:latin typeface="Times New Roman"/>
                <a:cs typeface="Times New Roman"/>
              </a:rPr>
              <a:t>Sentencia</a:t>
            </a:r>
            <a:r>
              <a:rPr sz="2900" spc="-150" dirty="0">
                <a:latin typeface="Times New Roman"/>
                <a:cs typeface="Times New Roman"/>
              </a:rPr>
              <a:t> </a:t>
            </a:r>
            <a:r>
              <a:rPr sz="2900" spc="-85" dirty="0">
                <a:latin typeface="Times New Roman"/>
                <a:cs typeface="Times New Roman"/>
              </a:rPr>
              <a:t>C-</a:t>
            </a:r>
            <a:r>
              <a:rPr sz="2900" spc="-40" dirty="0">
                <a:latin typeface="Times New Roman"/>
                <a:cs typeface="Times New Roman"/>
              </a:rPr>
              <a:t>979</a:t>
            </a:r>
            <a:r>
              <a:rPr sz="2900" spc="-150" dirty="0">
                <a:latin typeface="Times New Roman"/>
                <a:cs typeface="Times New Roman"/>
              </a:rPr>
              <a:t> </a:t>
            </a:r>
            <a:r>
              <a:rPr sz="2900" dirty="0">
                <a:latin typeface="Times New Roman"/>
                <a:cs typeface="Times New Roman"/>
              </a:rPr>
              <a:t>de</a:t>
            </a:r>
            <a:r>
              <a:rPr sz="2900" spc="-155" dirty="0">
                <a:latin typeface="Times New Roman"/>
                <a:cs typeface="Times New Roman"/>
              </a:rPr>
              <a:t> </a:t>
            </a:r>
            <a:r>
              <a:rPr sz="2900" spc="-10" dirty="0">
                <a:latin typeface="Times New Roman"/>
                <a:cs typeface="Times New Roman"/>
              </a:rPr>
              <a:t>2005:</a:t>
            </a:r>
            <a:endParaRPr sz="2900">
              <a:latin typeface="Times New Roman"/>
              <a:cs typeface="Times New Roman"/>
            </a:endParaRPr>
          </a:p>
          <a:p>
            <a:pPr>
              <a:lnSpc>
                <a:spcPct val="100000"/>
              </a:lnSpc>
              <a:spcBef>
                <a:spcPts val="640"/>
              </a:spcBef>
            </a:pPr>
            <a:endParaRPr sz="2900">
              <a:latin typeface="Times New Roman"/>
              <a:cs typeface="Times New Roman"/>
            </a:endParaRPr>
          </a:p>
          <a:p>
            <a:pPr marL="12700" marR="5080">
              <a:lnSpc>
                <a:spcPct val="114199"/>
              </a:lnSpc>
            </a:pPr>
            <a:r>
              <a:rPr sz="2900" spc="-35" dirty="0">
                <a:latin typeface="Times New Roman"/>
                <a:cs typeface="Times New Roman"/>
              </a:rPr>
              <a:t>“la</a:t>
            </a:r>
            <a:r>
              <a:rPr sz="2900" spc="-70" dirty="0">
                <a:latin typeface="Times New Roman"/>
                <a:cs typeface="Times New Roman"/>
              </a:rPr>
              <a:t> </a:t>
            </a:r>
            <a:r>
              <a:rPr sz="2900" dirty="0">
                <a:latin typeface="Times New Roman"/>
                <a:cs typeface="Times New Roman"/>
              </a:rPr>
              <a:t>justicia</a:t>
            </a:r>
            <a:r>
              <a:rPr sz="2900" spc="-65" dirty="0">
                <a:latin typeface="Times New Roman"/>
                <a:cs typeface="Times New Roman"/>
              </a:rPr>
              <a:t> </a:t>
            </a:r>
            <a:r>
              <a:rPr sz="2900" dirty="0">
                <a:latin typeface="Times New Roman"/>
                <a:cs typeface="Times New Roman"/>
              </a:rPr>
              <a:t>restaurativa</a:t>
            </a:r>
            <a:r>
              <a:rPr sz="2900" spc="-65" dirty="0">
                <a:latin typeface="Times New Roman"/>
                <a:cs typeface="Times New Roman"/>
              </a:rPr>
              <a:t> </a:t>
            </a:r>
            <a:r>
              <a:rPr sz="2900" spc="-10" dirty="0">
                <a:latin typeface="Times New Roman"/>
                <a:cs typeface="Times New Roman"/>
              </a:rPr>
              <a:t>se</a:t>
            </a:r>
            <a:r>
              <a:rPr sz="2900" spc="-65" dirty="0">
                <a:latin typeface="Times New Roman"/>
                <a:cs typeface="Times New Roman"/>
              </a:rPr>
              <a:t> </a:t>
            </a:r>
            <a:r>
              <a:rPr sz="2900" spc="45" dirty="0">
                <a:latin typeface="Times New Roman"/>
                <a:cs typeface="Times New Roman"/>
              </a:rPr>
              <a:t>presenta</a:t>
            </a:r>
            <a:r>
              <a:rPr sz="2900" spc="-65" dirty="0">
                <a:latin typeface="Times New Roman"/>
                <a:cs typeface="Times New Roman"/>
              </a:rPr>
              <a:t> </a:t>
            </a:r>
            <a:r>
              <a:rPr sz="2900" spc="-25" dirty="0">
                <a:latin typeface="Times New Roman"/>
                <a:cs typeface="Times New Roman"/>
              </a:rPr>
              <a:t>como</a:t>
            </a:r>
            <a:r>
              <a:rPr sz="2900" spc="-65" dirty="0">
                <a:latin typeface="Times New Roman"/>
                <a:cs typeface="Times New Roman"/>
              </a:rPr>
              <a:t> </a:t>
            </a:r>
            <a:r>
              <a:rPr sz="2900" spc="90" dirty="0">
                <a:latin typeface="Times New Roman"/>
                <a:cs typeface="Times New Roman"/>
              </a:rPr>
              <a:t>un</a:t>
            </a:r>
            <a:r>
              <a:rPr sz="2900" spc="-65" dirty="0">
                <a:latin typeface="Times New Roman"/>
                <a:cs typeface="Times New Roman"/>
              </a:rPr>
              <a:t> </a:t>
            </a:r>
            <a:r>
              <a:rPr sz="2900" dirty="0">
                <a:latin typeface="Times New Roman"/>
                <a:cs typeface="Times New Roman"/>
              </a:rPr>
              <a:t>modelo</a:t>
            </a:r>
            <a:r>
              <a:rPr sz="2900" spc="-65" dirty="0">
                <a:latin typeface="Times New Roman"/>
                <a:cs typeface="Times New Roman"/>
              </a:rPr>
              <a:t> </a:t>
            </a:r>
            <a:r>
              <a:rPr sz="2900" dirty="0">
                <a:latin typeface="Times New Roman"/>
                <a:cs typeface="Times New Roman"/>
              </a:rPr>
              <a:t>alternativo</a:t>
            </a:r>
            <a:r>
              <a:rPr sz="2900" spc="-65" dirty="0">
                <a:latin typeface="Times New Roman"/>
                <a:cs typeface="Times New Roman"/>
              </a:rPr>
              <a:t> </a:t>
            </a:r>
            <a:r>
              <a:rPr sz="2900" dirty="0">
                <a:latin typeface="Times New Roman"/>
                <a:cs typeface="Times New Roman"/>
              </a:rPr>
              <a:t>de</a:t>
            </a:r>
            <a:r>
              <a:rPr sz="2900" spc="-65" dirty="0">
                <a:latin typeface="Times New Roman"/>
                <a:cs typeface="Times New Roman"/>
              </a:rPr>
              <a:t> </a:t>
            </a:r>
            <a:r>
              <a:rPr sz="2900" dirty="0">
                <a:latin typeface="Times New Roman"/>
                <a:cs typeface="Times New Roman"/>
              </a:rPr>
              <a:t>enfrentamiento</a:t>
            </a:r>
            <a:r>
              <a:rPr sz="2900" spc="-65" dirty="0">
                <a:latin typeface="Times New Roman"/>
                <a:cs typeface="Times New Roman"/>
              </a:rPr>
              <a:t> </a:t>
            </a:r>
            <a:r>
              <a:rPr sz="2900" dirty="0">
                <a:latin typeface="Times New Roman"/>
                <a:cs typeface="Times New Roman"/>
              </a:rPr>
              <a:t>de</a:t>
            </a:r>
            <a:r>
              <a:rPr sz="2900" spc="-70" dirty="0">
                <a:latin typeface="Times New Roman"/>
                <a:cs typeface="Times New Roman"/>
              </a:rPr>
              <a:t> </a:t>
            </a:r>
            <a:r>
              <a:rPr sz="2900" spc="-25" dirty="0">
                <a:latin typeface="Times New Roman"/>
                <a:cs typeface="Times New Roman"/>
              </a:rPr>
              <a:t>la </a:t>
            </a:r>
            <a:r>
              <a:rPr sz="2900" dirty="0">
                <a:latin typeface="Times New Roman"/>
                <a:cs typeface="Times New Roman"/>
              </a:rPr>
              <a:t>criminalidad,</a:t>
            </a:r>
            <a:r>
              <a:rPr sz="2900" spc="-90" dirty="0">
                <a:latin typeface="Times New Roman"/>
                <a:cs typeface="Times New Roman"/>
              </a:rPr>
              <a:t> </a:t>
            </a:r>
            <a:r>
              <a:rPr sz="2900" dirty="0">
                <a:latin typeface="Times New Roman"/>
                <a:cs typeface="Times New Roman"/>
              </a:rPr>
              <a:t>que</a:t>
            </a:r>
            <a:r>
              <a:rPr sz="2900" spc="-85" dirty="0">
                <a:latin typeface="Times New Roman"/>
                <a:cs typeface="Times New Roman"/>
              </a:rPr>
              <a:t> </a:t>
            </a:r>
            <a:r>
              <a:rPr sz="2900" dirty="0">
                <a:latin typeface="Times New Roman"/>
                <a:cs typeface="Times New Roman"/>
              </a:rPr>
              <a:t>sustituye</a:t>
            </a:r>
            <a:r>
              <a:rPr sz="2900" spc="-85" dirty="0">
                <a:latin typeface="Times New Roman"/>
                <a:cs typeface="Times New Roman"/>
              </a:rPr>
              <a:t> </a:t>
            </a:r>
            <a:r>
              <a:rPr sz="2900" dirty="0">
                <a:latin typeface="Times New Roman"/>
                <a:cs typeface="Times New Roman"/>
              </a:rPr>
              <a:t>la</a:t>
            </a:r>
            <a:r>
              <a:rPr sz="2900" spc="-85" dirty="0">
                <a:latin typeface="Times New Roman"/>
                <a:cs typeface="Times New Roman"/>
              </a:rPr>
              <a:t> </a:t>
            </a:r>
            <a:r>
              <a:rPr sz="2900" dirty="0">
                <a:latin typeface="Times New Roman"/>
                <a:cs typeface="Times New Roman"/>
              </a:rPr>
              <a:t>idea</a:t>
            </a:r>
            <a:r>
              <a:rPr sz="2900" spc="-85" dirty="0">
                <a:latin typeface="Times New Roman"/>
                <a:cs typeface="Times New Roman"/>
              </a:rPr>
              <a:t> </a:t>
            </a:r>
            <a:r>
              <a:rPr sz="2900" dirty="0">
                <a:latin typeface="Times New Roman"/>
                <a:cs typeface="Times New Roman"/>
              </a:rPr>
              <a:t>tradicional</a:t>
            </a:r>
            <a:r>
              <a:rPr sz="2900" spc="-90" dirty="0">
                <a:latin typeface="Times New Roman"/>
                <a:cs typeface="Times New Roman"/>
              </a:rPr>
              <a:t> </a:t>
            </a:r>
            <a:r>
              <a:rPr sz="2900" dirty="0">
                <a:latin typeface="Times New Roman"/>
                <a:cs typeface="Times New Roman"/>
              </a:rPr>
              <a:t>de</a:t>
            </a:r>
            <a:r>
              <a:rPr sz="2900" spc="-85" dirty="0">
                <a:latin typeface="Times New Roman"/>
                <a:cs typeface="Times New Roman"/>
              </a:rPr>
              <a:t> </a:t>
            </a:r>
            <a:r>
              <a:rPr sz="2900" dirty="0">
                <a:latin typeface="Times New Roman"/>
                <a:cs typeface="Times New Roman"/>
              </a:rPr>
              <a:t>retribución</a:t>
            </a:r>
            <a:r>
              <a:rPr sz="2900" spc="-85" dirty="0">
                <a:latin typeface="Times New Roman"/>
                <a:cs typeface="Times New Roman"/>
              </a:rPr>
              <a:t> </a:t>
            </a:r>
            <a:r>
              <a:rPr sz="2900" spc="-20" dirty="0">
                <a:latin typeface="Times New Roman"/>
                <a:cs typeface="Times New Roman"/>
              </a:rPr>
              <a:t>o</a:t>
            </a:r>
            <a:r>
              <a:rPr sz="2900" spc="-85" dirty="0">
                <a:latin typeface="Times New Roman"/>
                <a:cs typeface="Times New Roman"/>
              </a:rPr>
              <a:t> </a:t>
            </a:r>
            <a:r>
              <a:rPr sz="2900" spc="-20" dirty="0">
                <a:latin typeface="Times New Roman"/>
                <a:cs typeface="Times New Roman"/>
              </a:rPr>
              <a:t>castigo,</a:t>
            </a:r>
            <a:r>
              <a:rPr sz="2900" spc="-85" dirty="0">
                <a:latin typeface="Times New Roman"/>
                <a:cs typeface="Times New Roman"/>
              </a:rPr>
              <a:t> </a:t>
            </a:r>
            <a:r>
              <a:rPr sz="2900" dirty="0">
                <a:latin typeface="Times New Roman"/>
                <a:cs typeface="Times New Roman"/>
              </a:rPr>
              <a:t>por</a:t>
            </a:r>
            <a:r>
              <a:rPr sz="2900" spc="-90" dirty="0">
                <a:latin typeface="Times New Roman"/>
                <a:cs typeface="Times New Roman"/>
              </a:rPr>
              <a:t> </a:t>
            </a:r>
            <a:r>
              <a:rPr sz="2900" spc="75" dirty="0">
                <a:latin typeface="Times New Roman"/>
                <a:cs typeface="Times New Roman"/>
              </a:rPr>
              <a:t>una</a:t>
            </a:r>
            <a:r>
              <a:rPr sz="2900" spc="-85" dirty="0">
                <a:latin typeface="Times New Roman"/>
                <a:cs typeface="Times New Roman"/>
              </a:rPr>
              <a:t> </a:t>
            </a:r>
            <a:r>
              <a:rPr sz="2900" spc="-30" dirty="0">
                <a:latin typeface="Times New Roman"/>
                <a:cs typeface="Times New Roman"/>
              </a:rPr>
              <a:t>visión</a:t>
            </a:r>
            <a:r>
              <a:rPr sz="2900" spc="-85" dirty="0">
                <a:latin typeface="Times New Roman"/>
                <a:cs typeface="Times New Roman"/>
              </a:rPr>
              <a:t> </a:t>
            </a:r>
            <a:r>
              <a:rPr sz="2900" dirty="0">
                <a:latin typeface="Times New Roman"/>
                <a:cs typeface="Times New Roman"/>
              </a:rPr>
              <a:t>que</a:t>
            </a:r>
            <a:r>
              <a:rPr sz="2900" spc="-85" dirty="0">
                <a:latin typeface="Times New Roman"/>
                <a:cs typeface="Times New Roman"/>
              </a:rPr>
              <a:t> </a:t>
            </a:r>
            <a:r>
              <a:rPr sz="2900" dirty="0">
                <a:latin typeface="Times New Roman"/>
                <a:cs typeface="Times New Roman"/>
              </a:rPr>
              <a:t>rescata</a:t>
            </a:r>
            <a:r>
              <a:rPr sz="2900" spc="-85" dirty="0">
                <a:latin typeface="Times New Roman"/>
                <a:cs typeface="Times New Roman"/>
              </a:rPr>
              <a:t> </a:t>
            </a:r>
            <a:r>
              <a:rPr sz="2900" spc="-25" dirty="0">
                <a:latin typeface="Times New Roman"/>
                <a:cs typeface="Times New Roman"/>
              </a:rPr>
              <a:t>la </a:t>
            </a:r>
            <a:r>
              <a:rPr sz="2900" dirty="0">
                <a:latin typeface="Times New Roman"/>
                <a:cs typeface="Times New Roman"/>
              </a:rPr>
              <a:t>importancia</a:t>
            </a:r>
            <a:r>
              <a:rPr sz="2900" spc="-120" dirty="0">
                <a:latin typeface="Times New Roman"/>
                <a:cs typeface="Times New Roman"/>
              </a:rPr>
              <a:t> </a:t>
            </a:r>
            <a:r>
              <a:rPr sz="2900" dirty="0">
                <a:latin typeface="Times New Roman"/>
                <a:cs typeface="Times New Roman"/>
              </a:rPr>
              <a:t>que</a:t>
            </a:r>
            <a:r>
              <a:rPr sz="2900" spc="-114" dirty="0">
                <a:latin typeface="Times New Roman"/>
                <a:cs typeface="Times New Roman"/>
              </a:rPr>
              <a:t> </a:t>
            </a:r>
            <a:r>
              <a:rPr sz="2900" dirty="0">
                <a:latin typeface="Times New Roman"/>
                <a:cs typeface="Times New Roman"/>
              </a:rPr>
              <a:t>tiene</a:t>
            </a:r>
            <a:r>
              <a:rPr sz="2900" spc="-114" dirty="0">
                <a:latin typeface="Times New Roman"/>
                <a:cs typeface="Times New Roman"/>
              </a:rPr>
              <a:t> </a:t>
            </a:r>
            <a:r>
              <a:rPr sz="2900" spc="50" dirty="0">
                <a:latin typeface="Times New Roman"/>
                <a:cs typeface="Times New Roman"/>
              </a:rPr>
              <a:t>para</a:t>
            </a:r>
            <a:r>
              <a:rPr sz="2900" spc="-114" dirty="0">
                <a:latin typeface="Times New Roman"/>
                <a:cs typeface="Times New Roman"/>
              </a:rPr>
              <a:t> </a:t>
            </a:r>
            <a:r>
              <a:rPr sz="2900" dirty="0">
                <a:latin typeface="Times New Roman"/>
                <a:cs typeface="Times New Roman"/>
              </a:rPr>
              <a:t>la</a:t>
            </a:r>
            <a:r>
              <a:rPr sz="2900" spc="-114" dirty="0">
                <a:latin typeface="Times New Roman"/>
                <a:cs typeface="Times New Roman"/>
              </a:rPr>
              <a:t> </a:t>
            </a:r>
            <a:r>
              <a:rPr sz="2900" spc="-10" dirty="0">
                <a:latin typeface="Times New Roman"/>
                <a:cs typeface="Times New Roman"/>
              </a:rPr>
              <a:t>sociedad</a:t>
            </a:r>
            <a:r>
              <a:rPr sz="2900" spc="-114" dirty="0">
                <a:latin typeface="Times New Roman"/>
                <a:cs typeface="Times New Roman"/>
              </a:rPr>
              <a:t> </a:t>
            </a:r>
            <a:r>
              <a:rPr sz="2900" dirty="0">
                <a:latin typeface="Times New Roman"/>
                <a:cs typeface="Times New Roman"/>
              </a:rPr>
              <a:t>la</a:t>
            </a:r>
            <a:r>
              <a:rPr sz="2900" spc="-114" dirty="0">
                <a:latin typeface="Times New Roman"/>
                <a:cs typeface="Times New Roman"/>
              </a:rPr>
              <a:t> </a:t>
            </a:r>
            <a:r>
              <a:rPr sz="2900" dirty="0">
                <a:latin typeface="Times New Roman"/>
                <a:cs typeface="Times New Roman"/>
              </a:rPr>
              <a:t>reconstrucción</a:t>
            </a:r>
            <a:r>
              <a:rPr sz="2900" spc="-114" dirty="0">
                <a:latin typeface="Times New Roman"/>
                <a:cs typeface="Times New Roman"/>
              </a:rPr>
              <a:t> </a:t>
            </a:r>
            <a:r>
              <a:rPr sz="2900" dirty="0">
                <a:latin typeface="Times New Roman"/>
                <a:cs typeface="Times New Roman"/>
              </a:rPr>
              <a:t>de</a:t>
            </a:r>
            <a:r>
              <a:rPr sz="2900" spc="-114" dirty="0">
                <a:latin typeface="Times New Roman"/>
                <a:cs typeface="Times New Roman"/>
              </a:rPr>
              <a:t> </a:t>
            </a:r>
            <a:r>
              <a:rPr sz="2900" dirty="0">
                <a:latin typeface="Times New Roman"/>
                <a:cs typeface="Times New Roman"/>
              </a:rPr>
              <a:t>las</a:t>
            </a:r>
            <a:r>
              <a:rPr sz="2900" spc="-114" dirty="0">
                <a:latin typeface="Times New Roman"/>
                <a:cs typeface="Times New Roman"/>
              </a:rPr>
              <a:t> </a:t>
            </a:r>
            <a:r>
              <a:rPr sz="2900" spc="-10" dirty="0">
                <a:latin typeface="Times New Roman"/>
                <a:cs typeface="Times New Roman"/>
              </a:rPr>
              <a:t>relaciones</a:t>
            </a:r>
            <a:r>
              <a:rPr sz="2900" spc="-114" dirty="0">
                <a:latin typeface="Times New Roman"/>
                <a:cs typeface="Times New Roman"/>
              </a:rPr>
              <a:t> </a:t>
            </a:r>
            <a:r>
              <a:rPr sz="2900" spc="50" dirty="0">
                <a:latin typeface="Times New Roman"/>
                <a:cs typeface="Times New Roman"/>
              </a:rPr>
              <a:t>entre</a:t>
            </a:r>
            <a:r>
              <a:rPr sz="2900" spc="-114" dirty="0">
                <a:latin typeface="Times New Roman"/>
                <a:cs typeface="Times New Roman"/>
              </a:rPr>
              <a:t> </a:t>
            </a:r>
            <a:r>
              <a:rPr sz="2900" spc="-10" dirty="0">
                <a:latin typeface="Times New Roman"/>
                <a:cs typeface="Times New Roman"/>
              </a:rPr>
              <a:t>víctima</a:t>
            </a:r>
            <a:r>
              <a:rPr sz="2900" spc="-114" dirty="0">
                <a:latin typeface="Times New Roman"/>
                <a:cs typeface="Times New Roman"/>
              </a:rPr>
              <a:t> </a:t>
            </a:r>
            <a:r>
              <a:rPr sz="2900" spc="-50" dirty="0">
                <a:latin typeface="Times New Roman"/>
                <a:cs typeface="Times New Roman"/>
              </a:rPr>
              <a:t>y</a:t>
            </a:r>
            <a:r>
              <a:rPr sz="2900" spc="725" dirty="0">
                <a:latin typeface="Times New Roman"/>
                <a:cs typeface="Times New Roman"/>
              </a:rPr>
              <a:t> </a:t>
            </a:r>
            <a:r>
              <a:rPr sz="2900" spc="-20" dirty="0">
                <a:latin typeface="Times New Roman"/>
                <a:cs typeface="Times New Roman"/>
              </a:rPr>
              <a:t>victimario.</a:t>
            </a:r>
            <a:r>
              <a:rPr sz="2900" spc="-110" dirty="0">
                <a:latin typeface="Times New Roman"/>
                <a:cs typeface="Times New Roman"/>
              </a:rPr>
              <a:t> </a:t>
            </a:r>
            <a:r>
              <a:rPr sz="2900" spc="-135" dirty="0">
                <a:latin typeface="Times New Roman"/>
                <a:cs typeface="Times New Roman"/>
              </a:rPr>
              <a:t>El</a:t>
            </a:r>
            <a:r>
              <a:rPr sz="2900" spc="-105" dirty="0">
                <a:latin typeface="Times New Roman"/>
                <a:cs typeface="Times New Roman"/>
              </a:rPr>
              <a:t> </a:t>
            </a:r>
            <a:r>
              <a:rPr sz="2900" dirty="0">
                <a:latin typeface="Times New Roman"/>
                <a:cs typeface="Times New Roman"/>
              </a:rPr>
              <a:t>centro</a:t>
            </a:r>
            <a:r>
              <a:rPr sz="2900" spc="-110" dirty="0">
                <a:latin typeface="Times New Roman"/>
                <a:cs typeface="Times New Roman"/>
              </a:rPr>
              <a:t> </a:t>
            </a:r>
            <a:r>
              <a:rPr sz="2900" dirty="0">
                <a:latin typeface="Times New Roman"/>
                <a:cs typeface="Times New Roman"/>
              </a:rPr>
              <a:t>de</a:t>
            </a:r>
            <a:r>
              <a:rPr sz="2900" spc="-105" dirty="0">
                <a:latin typeface="Times New Roman"/>
                <a:cs typeface="Times New Roman"/>
              </a:rPr>
              <a:t> </a:t>
            </a:r>
            <a:r>
              <a:rPr sz="2900" dirty="0">
                <a:latin typeface="Times New Roman"/>
                <a:cs typeface="Times New Roman"/>
              </a:rPr>
              <a:t>gravedad</a:t>
            </a:r>
            <a:r>
              <a:rPr sz="2900" spc="-110" dirty="0">
                <a:latin typeface="Times New Roman"/>
                <a:cs typeface="Times New Roman"/>
              </a:rPr>
              <a:t> </a:t>
            </a:r>
            <a:r>
              <a:rPr sz="2900" spc="-10" dirty="0">
                <a:latin typeface="Times New Roman"/>
                <a:cs typeface="Times New Roman"/>
              </a:rPr>
              <a:t>del</a:t>
            </a:r>
            <a:r>
              <a:rPr sz="2900" spc="-105" dirty="0">
                <a:latin typeface="Times New Roman"/>
                <a:cs typeface="Times New Roman"/>
              </a:rPr>
              <a:t> </a:t>
            </a:r>
            <a:r>
              <a:rPr sz="2900" dirty="0">
                <a:latin typeface="Times New Roman"/>
                <a:cs typeface="Times New Roman"/>
              </a:rPr>
              <a:t>derecho</a:t>
            </a:r>
            <a:r>
              <a:rPr sz="2900" spc="-110" dirty="0">
                <a:latin typeface="Times New Roman"/>
                <a:cs typeface="Times New Roman"/>
              </a:rPr>
              <a:t> </a:t>
            </a:r>
            <a:r>
              <a:rPr sz="2900" dirty="0">
                <a:latin typeface="Times New Roman"/>
                <a:cs typeface="Times New Roman"/>
              </a:rPr>
              <a:t>penal</a:t>
            </a:r>
            <a:r>
              <a:rPr sz="2900" spc="-110" dirty="0">
                <a:latin typeface="Times New Roman"/>
                <a:cs typeface="Times New Roman"/>
              </a:rPr>
              <a:t> </a:t>
            </a:r>
            <a:r>
              <a:rPr sz="2900" spc="-40" dirty="0">
                <a:latin typeface="Times New Roman"/>
                <a:cs typeface="Times New Roman"/>
              </a:rPr>
              <a:t>ya</a:t>
            </a:r>
            <a:r>
              <a:rPr sz="2900" spc="-105" dirty="0">
                <a:latin typeface="Times New Roman"/>
                <a:cs typeface="Times New Roman"/>
              </a:rPr>
              <a:t> </a:t>
            </a:r>
            <a:r>
              <a:rPr sz="2900" dirty="0">
                <a:latin typeface="Times New Roman"/>
                <a:cs typeface="Times New Roman"/>
              </a:rPr>
              <a:t>no</a:t>
            </a:r>
            <a:r>
              <a:rPr sz="2900" spc="-110" dirty="0">
                <a:latin typeface="Times New Roman"/>
                <a:cs typeface="Times New Roman"/>
              </a:rPr>
              <a:t> </a:t>
            </a:r>
            <a:r>
              <a:rPr sz="2900" spc="-35" dirty="0">
                <a:latin typeface="Times New Roman"/>
                <a:cs typeface="Times New Roman"/>
              </a:rPr>
              <a:t>lo</a:t>
            </a:r>
            <a:r>
              <a:rPr sz="2900" spc="-105" dirty="0">
                <a:latin typeface="Times New Roman"/>
                <a:cs typeface="Times New Roman"/>
              </a:rPr>
              <a:t> </a:t>
            </a:r>
            <a:r>
              <a:rPr sz="2900" dirty="0">
                <a:latin typeface="Times New Roman"/>
                <a:cs typeface="Times New Roman"/>
              </a:rPr>
              <a:t>constituiría</a:t>
            </a:r>
            <a:r>
              <a:rPr sz="2900" spc="-110" dirty="0">
                <a:latin typeface="Times New Roman"/>
                <a:cs typeface="Times New Roman"/>
              </a:rPr>
              <a:t> </a:t>
            </a:r>
            <a:r>
              <a:rPr sz="2900" spc="-45" dirty="0">
                <a:latin typeface="Times New Roman"/>
                <a:cs typeface="Times New Roman"/>
              </a:rPr>
              <a:t>el</a:t>
            </a:r>
            <a:r>
              <a:rPr sz="2900" spc="-105" dirty="0">
                <a:latin typeface="Times New Roman"/>
                <a:cs typeface="Times New Roman"/>
              </a:rPr>
              <a:t> </a:t>
            </a:r>
            <a:r>
              <a:rPr sz="2900" dirty="0">
                <a:latin typeface="Times New Roman"/>
                <a:cs typeface="Times New Roman"/>
              </a:rPr>
              <a:t>acto</a:t>
            </a:r>
            <a:r>
              <a:rPr sz="2900" spc="-110" dirty="0">
                <a:latin typeface="Times New Roman"/>
                <a:cs typeface="Times New Roman"/>
              </a:rPr>
              <a:t> </a:t>
            </a:r>
            <a:r>
              <a:rPr sz="2900" spc="-30" dirty="0">
                <a:latin typeface="Times New Roman"/>
                <a:cs typeface="Times New Roman"/>
              </a:rPr>
              <a:t>delictivo</a:t>
            </a:r>
            <a:r>
              <a:rPr sz="2900" spc="-105" dirty="0">
                <a:latin typeface="Times New Roman"/>
                <a:cs typeface="Times New Roman"/>
              </a:rPr>
              <a:t> </a:t>
            </a:r>
            <a:r>
              <a:rPr sz="2900" spc="-125" dirty="0">
                <a:latin typeface="Times New Roman"/>
                <a:cs typeface="Times New Roman"/>
              </a:rPr>
              <a:t>y</a:t>
            </a:r>
            <a:r>
              <a:rPr sz="2900" spc="-110" dirty="0">
                <a:latin typeface="Times New Roman"/>
                <a:cs typeface="Times New Roman"/>
              </a:rPr>
              <a:t> </a:t>
            </a:r>
            <a:r>
              <a:rPr sz="2900" spc="-25" dirty="0">
                <a:latin typeface="Times New Roman"/>
                <a:cs typeface="Times New Roman"/>
              </a:rPr>
              <a:t>el </a:t>
            </a:r>
            <a:r>
              <a:rPr sz="2900" dirty="0">
                <a:latin typeface="Times New Roman"/>
                <a:cs typeface="Times New Roman"/>
              </a:rPr>
              <a:t>infractor,</a:t>
            </a:r>
            <a:r>
              <a:rPr sz="2900" spc="-145" dirty="0">
                <a:latin typeface="Times New Roman"/>
                <a:cs typeface="Times New Roman"/>
              </a:rPr>
              <a:t> </a:t>
            </a:r>
            <a:r>
              <a:rPr sz="2900" dirty="0">
                <a:latin typeface="Times New Roman"/>
                <a:cs typeface="Times New Roman"/>
              </a:rPr>
              <a:t>sino</a:t>
            </a:r>
            <a:r>
              <a:rPr sz="2900" spc="-145" dirty="0">
                <a:latin typeface="Times New Roman"/>
                <a:cs typeface="Times New Roman"/>
              </a:rPr>
              <a:t> </a:t>
            </a:r>
            <a:r>
              <a:rPr sz="2900" dirty="0">
                <a:latin typeface="Times New Roman"/>
                <a:cs typeface="Times New Roman"/>
              </a:rPr>
              <a:t>que</a:t>
            </a:r>
            <a:r>
              <a:rPr sz="2900" spc="-145" dirty="0">
                <a:latin typeface="Times New Roman"/>
                <a:cs typeface="Times New Roman"/>
              </a:rPr>
              <a:t> </a:t>
            </a:r>
            <a:r>
              <a:rPr sz="2900" dirty="0">
                <a:latin typeface="Times New Roman"/>
                <a:cs typeface="Times New Roman"/>
              </a:rPr>
              <a:t>involucraría</a:t>
            </a:r>
            <a:r>
              <a:rPr sz="2900" spc="-145" dirty="0">
                <a:latin typeface="Times New Roman"/>
                <a:cs typeface="Times New Roman"/>
              </a:rPr>
              <a:t> </a:t>
            </a:r>
            <a:r>
              <a:rPr sz="2900" spc="75" dirty="0">
                <a:latin typeface="Times New Roman"/>
                <a:cs typeface="Times New Roman"/>
              </a:rPr>
              <a:t>una</a:t>
            </a:r>
            <a:r>
              <a:rPr sz="2900" spc="-145" dirty="0">
                <a:latin typeface="Times New Roman"/>
                <a:cs typeface="Times New Roman"/>
              </a:rPr>
              <a:t> </a:t>
            </a:r>
            <a:r>
              <a:rPr sz="2900" spc="-25" dirty="0">
                <a:latin typeface="Times New Roman"/>
                <a:cs typeface="Times New Roman"/>
              </a:rPr>
              <a:t>especial</a:t>
            </a:r>
            <a:r>
              <a:rPr sz="2900" spc="-145" dirty="0">
                <a:latin typeface="Times New Roman"/>
                <a:cs typeface="Times New Roman"/>
              </a:rPr>
              <a:t> </a:t>
            </a:r>
            <a:r>
              <a:rPr sz="2900" dirty="0">
                <a:latin typeface="Times New Roman"/>
                <a:cs typeface="Times New Roman"/>
              </a:rPr>
              <a:t>consideración</a:t>
            </a:r>
            <a:r>
              <a:rPr sz="2900" spc="-145" dirty="0">
                <a:latin typeface="Times New Roman"/>
                <a:cs typeface="Times New Roman"/>
              </a:rPr>
              <a:t> </a:t>
            </a:r>
            <a:r>
              <a:rPr sz="2900" spc="50" dirty="0">
                <a:latin typeface="Times New Roman"/>
                <a:cs typeface="Times New Roman"/>
              </a:rPr>
              <a:t>a</a:t>
            </a:r>
            <a:r>
              <a:rPr sz="2900" spc="-145" dirty="0">
                <a:latin typeface="Times New Roman"/>
                <a:cs typeface="Times New Roman"/>
              </a:rPr>
              <a:t> </a:t>
            </a:r>
            <a:r>
              <a:rPr sz="2900" dirty="0">
                <a:latin typeface="Times New Roman"/>
                <a:cs typeface="Times New Roman"/>
              </a:rPr>
              <a:t>la</a:t>
            </a:r>
            <a:r>
              <a:rPr sz="2900" spc="-145" dirty="0">
                <a:latin typeface="Times New Roman"/>
                <a:cs typeface="Times New Roman"/>
              </a:rPr>
              <a:t> </a:t>
            </a:r>
            <a:r>
              <a:rPr sz="2900" spc="-10" dirty="0">
                <a:latin typeface="Times New Roman"/>
                <a:cs typeface="Times New Roman"/>
              </a:rPr>
              <a:t>víctima</a:t>
            </a:r>
            <a:r>
              <a:rPr sz="2900" spc="-145" dirty="0">
                <a:latin typeface="Times New Roman"/>
                <a:cs typeface="Times New Roman"/>
              </a:rPr>
              <a:t> </a:t>
            </a:r>
            <a:r>
              <a:rPr sz="2900" spc="-125" dirty="0">
                <a:latin typeface="Times New Roman"/>
                <a:cs typeface="Times New Roman"/>
              </a:rPr>
              <a:t>y</a:t>
            </a:r>
            <a:r>
              <a:rPr sz="2900" spc="-145" dirty="0">
                <a:latin typeface="Times New Roman"/>
                <a:cs typeface="Times New Roman"/>
              </a:rPr>
              <a:t> </a:t>
            </a:r>
            <a:r>
              <a:rPr sz="2900" dirty="0">
                <a:latin typeface="Times New Roman"/>
                <a:cs typeface="Times New Roman"/>
              </a:rPr>
              <a:t>al</a:t>
            </a:r>
            <a:r>
              <a:rPr sz="2900" spc="-145" dirty="0">
                <a:latin typeface="Times New Roman"/>
                <a:cs typeface="Times New Roman"/>
              </a:rPr>
              <a:t> </a:t>
            </a:r>
            <a:r>
              <a:rPr sz="2900" dirty="0">
                <a:latin typeface="Times New Roman"/>
                <a:cs typeface="Times New Roman"/>
              </a:rPr>
              <a:t>daño</a:t>
            </a:r>
            <a:r>
              <a:rPr sz="2900" spc="-145" dirty="0">
                <a:latin typeface="Times New Roman"/>
                <a:cs typeface="Times New Roman"/>
              </a:rPr>
              <a:t> </a:t>
            </a:r>
            <a:r>
              <a:rPr sz="2900" dirty="0">
                <a:latin typeface="Times New Roman"/>
                <a:cs typeface="Times New Roman"/>
              </a:rPr>
              <a:t>que</a:t>
            </a:r>
            <a:r>
              <a:rPr sz="2900" spc="-145" dirty="0">
                <a:latin typeface="Times New Roman"/>
                <a:cs typeface="Times New Roman"/>
              </a:rPr>
              <a:t> </a:t>
            </a:r>
            <a:r>
              <a:rPr sz="2900" spc="-45" dirty="0">
                <a:latin typeface="Times New Roman"/>
                <a:cs typeface="Times New Roman"/>
              </a:rPr>
              <a:t>le</a:t>
            </a:r>
            <a:r>
              <a:rPr sz="2900" spc="-145" dirty="0">
                <a:latin typeface="Times New Roman"/>
                <a:cs typeface="Times New Roman"/>
              </a:rPr>
              <a:t> </a:t>
            </a:r>
            <a:r>
              <a:rPr sz="2900" spc="-25" dirty="0">
                <a:latin typeface="Times New Roman"/>
                <a:cs typeface="Times New Roman"/>
              </a:rPr>
              <a:t>fue</a:t>
            </a:r>
            <a:r>
              <a:rPr sz="2900" spc="-145" dirty="0">
                <a:latin typeface="Times New Roman"/>
                <a:cs typeface="Times New Roman"/>
              </a:rPr>
              <a:t> </a:t>
            </a:r>
            <a:r>
              <a:rPr sz="2900" spc="-10" dirty="0">
                <a:latin typeface="Times New Roman"/>
                <a:cs typeface="Times New Roman"/>
              </a:rPr>
              <a:t>inferido. </a:t>
            </a:r>
            <a:r>
              <a:rPr sz="2900" spc="-30" dirty="0">
                <a:latin typeface="Times New Roman"/>
                <a:cs typeface="Times New Roman"/>
              </a:rPr>
              <a:t>Conforme</a:t>
            </a:r>
            <a:r>
              <a:rPr sz="2900" spc="-114" dirty="0">
                <a:latin typeface="Times New Roman"/>
                <a:cs typeface="Times New Roman"/>
              </a:rPr>
              <a:t> </a:t>
            </a:r>
            <a:r>
              <a:rPr sz="2900" spc="50" dirty="0">
                <a:latin typeface="Times New Roman"/>
                <a:cs typeface="Times New Roman"/>
              </a:rPr>
              <a:t>a</a:t>
            </a:r>
            <a:r>
              <a:rPr sz="2900" spc="-114" dirty="0">
                <a:latin typeface="Times New Roman"/>
                <a:cs typeface="Times New Roman"/>
              </a:rPr>
              <a:t> </a:t>
            </a:r>
            <a:r>
              <a:rPr sz="2900" dirty="0">
                <a:latin typeface="Times New Roman"/>
                <a:cs typeface="Times New Roman"/>
              </a:rPr>
              <a:t>este</a:t>
            </a:r>
            <a:r>
              <a:rPr sz="2900" spc="-114" dirty="0">
                <a:latin typeface="Times New Roman"/>
                <a:cs typeface="Times New Roman"/>
              </a:rPr>
              <a:t> </a:t>
            </a:r>
            <a:r>
              <a:rPr sz="2900" spc="-10" dirty="0">
                <a:latin typeface="Times New Roman"/>
                <a:cs typeface="Times New Roman"/>
              </a:rPr>
              <a:t>modelo,</a:t>
            </a:r>
            <a:r>
              <a:rPr sz="2900" spc="-114" dirty="0">
                <a:latin typeface="Times New Roman"/>
                <a:cs typeface="Times New Roman"/>
              </a:rPr>
              <a:t> </a:t>
            </a:r>
            <a:r>
              <a:rPr sz="2900" dirty="0">
                <a:latin typeface="Times New Roman"/>
                <a:cs typeface="Times New Roman"/>
              </a:rPr>
              <a:t>la</a:t>
            </a:r>
            <a:r>
              <a:rPr sz="2900" spc="-110" dirty="0">
                <a:latin typeface="Times New Roman"/>
                <a:cs typeface="Times New Roman"/>
              </a:rPr>
              <a:t> </a:t>
            </a:r>
            <a:r>
              <a:rPr sz="2900" dirty="0">
                <a:latin typeface="Times New Roman"/>
                <a:cs typeface="Times New Roman"/>
              </a:rPr>
              <a:t>respuesta</a:t>
            </a:r>
            <a:r>
              <a:rPr sz="2900" spc="-114" dirty="0">
                <a:latin typeface="Times New Roman"/>
                <a:cs typeface="Times New Roman"/>
              </a:rPr>
              <a:t> </a:t>
            </a:r>
            <a:r>
              <a:rPr sz="2900" dirty="0">
                <a:latin typeface="Times New Roman"/>
                <a:cs typeface="Times New Roman"/>
              </a:rPr>
              <a:t>al</a:t>
            </a:r>
            <a:r>
              <a:rPr sz="2900" spc="-114" dirty="0">
                <a:latin typeface="Times New Roman"/>
                <a:cs typeface="Times New Roman"/>
              </a:rPr>
              <a:t> </a:t>
            </a:r>
            <a:r>
              <a:rPr sz="2900" dirty="0">
                <a:latin typeface="Times New Roman"/>
                <a:cs typeface="Times New Roman"/>
              </a:rPr>
              <a:t>fenómeno</a:t>
            </a:r>
            <a:r>
              <a:rPr sz="2900" spc="-114" dirty="0">
                <a:latin typeface="Times New Roman"/>
                <a:cs typeface="Times New Roman"/>
              </a:rPr>
              <a:t> </a:t>
            </a:r>
            <a:r>
              <a:rPr sz="2900" dirty="0">
                <a:latin typeface="Times New Roman"/>
                <a:cs typeface="Times New Roman"/>
              </a:rPr>
              <a:t>de</a:t>
            </a:r>
            <a:r>
              <a:rPr sz="2900" spc="-114" dirty="0">
                <a:latin typeface="Times New Roman"/>
                <a:cs typeface="Times New Roman"/>
              </a:rPr>
              <a:t> </a:t>
            </a:r>
            <a:r>
              <a:rPr sz="2900" dirty="0">
                <a:latin typeface="Times New Roman"/>
                <a:cs typeface="Times New Roman"/>
              </a:rPr>
              <a:t>la</a:t>
            </a:r>
            <a:r>
              <a:rPr sz="2900" spc="-110" dirty="0">
                <a:latin typeface="Times New Roman"/>
                <a:cs typeface="Times New Roman"/>
              </a:rPr>
              <a:t> </a:t>
            </a:r>
            <a:r>
              <a:rPr sz="2900" dirty="0">
                <a:latin typeface="Times New Roman"/>
                <a:cs typeface="Times New Roman"/>
              </a:rPr>
              <a:t>criminalidad</a:t>
            </a:r>
            <a:r>
              <a:rPr sz="2900" spc="-114" dirty="0">
                <a:latin typeface="Times New Roman"/>
                <a:cs typeface="Times New Roman"/>
              </a:rPr>
              <a:t> </a:t>
            </a:r>
            <a:r>
              <a:rPr sz="2900" dirty="0">
                <a:latin typeface="Times New Roman"/>
                <a:cs typeface="Times New Roman"/>
              </a:rPr>
              <a:t>debe</a:t>
            </a:r>
            <a:r>
              <a:rPr sz="2900" spc="-114" dirty="0">
                <a:latin typeface="Times New Roman"/>
                <a:cs typeface="Times New Roman"/>
              </a:rPr>
              <a:t> </a:t>
            </a:r>
            <a:r>
              <a:rPr sz="2900" spc="-30" dirty="0">
                <a:latin typeface="Times New Roman"/>
                <a:cs typeface="Times New Roman"/>
              </a:rPr>
              <a:t>diversificar</a:t>
            </a:r>
            <a:r>
              <a:rPr sz="2900" spc="-114" dirty="0">
                <a:latin typeface="Times New Roman"/>
                <a:cs typeface="Times New Roman"/>
              </a:rPr>
              <a:t> </a:t>
            </a:r>
            <a:r>
              <a:rPr sz="2900" spc="-25" dirty="0">
                <a:latin typeface="Times New Roman"/>
                <a:cs typeface="Times New Roman"/>
              </a:rPr>
              <a:t>las </a:t>
            </a:r>
            <a:r>
              <a:rPr sz="2900" dirty="0">
                <a:latin typeface="Times New Roman"/>
                <a:cs typeface="Times New Roman"/>
              </a:rPr>
              <a:t>finalidades</a:t>
            </a:r>
            <a:r>
              <a:rPr sz="2900" spc="-100" dirty="0">
                <a:latin typeface="Times New Roman"/>
                <a:cs typeface="Times New Roman"/>
              </a:rPr>
              <a:t> </a:t>
            </a:r>
            <a:r>
              <a:rPr sz="2900" spc="-10" dirty="0">
                <a:latin typeface="Times New Roman"/>
                <a:cs typeface="Times New Roman"/>
              </a:rPr>
              <a:t>del</a:t>
            </a:r>
            <a:r>
              <a:rPr sz="2900" spc="-100" dirty="0">
                <a:latin typeface="Times New Roman"/>
                <a:cs typeface="Times New Roman"/>
              </a:rPr>
              <a:t> </a:t>
            </a:r>
            <a:r>
              <a:rPr sz="2900" dirty="0">
                <a:latin typeface="Times New Roman"/>
                <a:cs typeface="Times New Roman"/>
              </a:rPr>
              <a:t>sistema.</a:t>
            </a:r>
            <a:r>
              <a:rPr sz="2900" spc="-95" dirty="0">
                <a:latin typeface="Times New Roman"/>
                <a:cs typeface="Times New Roman"/>
              </a:rPr>
              <a:t> </a:t>
            </a:r>
            <a:r>
              <a:rPr sz="2900" spc="-65" dirty="0">
                <a:latin typeface="Times New Roman"/>
                <a:cs typeface="Times New Roman"/>
              </a:rPr>
              <a:t>Debe</a:t>
            </a:r>
            <a:r>
              <a:rPr sz="2900" spc="-100" dirty="0">
                <a:latin typeface="Times New Roman"/>
                <a:cs typeface="Times New Roman"/>
              </a:rPr>
              <a:t> </a:t>
            </a:r>
            <a:r>
              <a:rPr sz="2900" dirty="0">
                <a:latin typeface="Times New Roman"/>
                <a:cs typeface="Times New Roman"/>
              </a:rPr>
              <a:t>estar</a:t>
            </a:r>
            <a:r>
              <a:rPr sz="2900" spc="-95" dirty="0">
                <a:latin typeface="Times New Roman"/>
                <a:cs typeface="Times New Roman"/>
              </a:rPr>
              <a:t> </a:t>
            </a:r>
            <a:r>
              <a:rPr sz="2900" dirty="0">
                <a:latin typeface="Times New Roman"/>
                <a:cs typeface="Times New Roman"/>
              </a:rPr>
              <a:t>orientada</a:t>
            </a:r>
            <a:r>
              <a:rPr sz="2900" spc="-100" dirty="0">
                <a:latin typeface="Times New Roman"/>
                <a:cs typeface="Times New Roman"/>
              </a:rPr>
              <a:t> </a:t>
            </a:r>
            <a:r>
              <a:rPr sz="2900" spc="50" dirty="0">
                <a:latin typeface="Times New Roman"/>
                <a:cs typeface="Times New Roman"/>
              </a:rPr>
              <a:t>a</a:t>
            </a:r>
            <a:r>
              <a:rPr sz="2900" spc="-100" dirty="0">
                <a:latin typeface="Times New Roman"/>
                <a:cs typeface="Times New Roman"/>
              </a:rPr>
              <a:t> </a:t>
            </a:r>
            <a:r>
              <a:rPr sz="2900" dirty="0">
                <a:latin typeface="Times New Roman"/>
                <a:cs typeface="Times New Roman"/>
              </a:rPr>
              <a:t>la</a:t>
            </a:r>
            <a:r>
              <a:rPr sz="2900" spc="-95" dirty="0">
                <a:latin typeface="Times New Roman"/>
                <a:cs typeface="Times New Roman"/>
              </a:rPr>
              <a:t> </a:t>
            </a:r>
            <a:r>
              <a:rPr sz="2900" spc="-10" dirty="0">
                <a:latin typeface="Times New Roman"/>
                <a:cs typeface="Times New Roman"/>
              </a:rPr>
              <a:t>satisfacción</a:t>
            </a:r>
            <a:r>
              <a:rPr sz="2900" spc="-100" dirty="0">
                <a:latin typeface="Times New Roman"/>
                <a:cs typeface="Times New Roman"/>
              </a:rPr>
              <a:t> </a:t>
            </a:r>
            <a:r>
              <a:rPr sz="2900" dirty="0">
                <a:latin typeface="Times New Roman"/>
                <a:cs typeface="Times New Roman"/>
              </a:rPr>
              <a:t>de</a:t>
            </a:r>
            <a:r>
              <a:rPr sz="2900" spc="-95" dirty="0">
                <a:latin typeface="Times New Roman"/>
                <a:cs typeface="Times New Roman"/>
              </a:rPr>
              <a:t> </a:t>
            </a:r>
            <a:r>
              <a:rPr sz="2900" spc="-25" dirty="0">
                <a:latin typeface="Times New Roman"/>
                <a:cs typeface="Times New Roman"/>
              </a:rPr>
              <a:t>los</a:t>
            </a:r>
            <a:r>
              <a:rPr sz="2900" spc="-100" dirty="0">
                <a:latin typeface="Times New Roman"/>
                <a:cs typeface="Times New Roman"/>
              </a:rPr>
              <a:t> </a:t>
            </a:r>
            <a:r>
              <a:rPr sz="2900" dirty="0">
                <a:latin typeface="Times New Roman"/>
                <a:cs typeface="Times New Roman"/>
              </a:rPr>
              <a:t>intereses</a:t>
            </a:r>
            <a:r>
              <a:rPr sz="2900" spc="-100" dirty="0">
                <a:latin typeface="Times New Roman"/>
                <a:cs typeface="Times New Roman"/>
              </a:rPr>
              <a:t> </a:t>
            </a:r>
            <a:r>
              <a:rPr sz="2900" dirty="0">
                <a:latin typeface="Times New Roman"/>
                <a:cs typeface="Times New Roman"/>
              </a:rPr>
              <a:t>de</a:t>
            </a:r>
            <a:r>
              <a:rPr sz="2900" spc="-95" dirty="0">
                <a:latin typeface="Times New Roman"/>
                <a:cs typeface="Times New Roman"/>
              </a:rPr>
              <a:t> </a:t>
            </a:r>
            <a:r>
              <a:rPr sz="2900" dirty="0">
                <a:latin typeface="Times New Roman"/>
                <a:cs typeface="Times New Roman"/>
              </a:rPr>
              <a:t>las</a:t>
            </a:r>
            <a:r>
              <a:rPr sz="2900" spc="-100" dirty="0">
                <a:latin typeface="Times New Roman"/>
                <a:cs typeface="Times New Roman"/>
              </a:rPr>
              <a:t> </a:t>
            </a:r>
            <a:r>
              <a:rPr sz="2900" spc="-10" dirty="0">
                <a:latin typeface="Times New Roman"/>
                <a:cs typeface="Times New Roman"/>
              </a:rPr>
              <a:t>víctimas (reconocer</a:t>
            </a:r>
            <a:r>
              <a:rPr sz="2900" spc="-95" dirty="0">
                <a:latin typeface="Times New Roman"/>
                <a:cs typeface="Times New Roman"/>
              </a:rPr>
              <a:t> </a:t>
            </a:r>
            <a:r>
              <a:rPr sz="2900" dirty="0">
                <a:latin typeface="Times New Roman"/>
                <a:cs typeface="Times New Roman"/>
              </a:rPr>
              <a:t>su</a:t>
            </a:r>
            <a:r>
              <a:rPr sz="2900" spc="-90" dirty="0">
                <a:latin typeface="Times New Roman"/>
                <a:cs typeface="Times New Roman"/>
              </a:rPr>
              <a:t> </a:t>
            </a:r>
            <a:r>
              <a:rPr sz="2900" dirty="0">
                <a:latin typeface="Times New Roman"/>
                <a:cs typeface="Times New Roman"/>
              </a:rPr>
              <a:t>sufrimiento,</a:t>
            </a:r>
            <a:r>
              <a:rPr sz="2900" spc="-90" dirty="0">
                <a:latin typeface="Times New Roman"/>
                <a:cs typeface="Times New Roman"/>
              </a:rPr>
              <a:t> </a:t>
            </a:r>
            <a:r>
              <a:rPr sz="2900" dirty="0">
                <a:latin typeface="Times New Roman"/>
                <a:cs typeface="Times New Roman"/>
              </a:rPr>
              <a:t>repararle</a:t>
            </a:r>
            <a:r>
              <a:rPr sz="2900" spc="-90" dirty="0">
                <a:latin typeface="Times New Roman"/>
                <a:cs typeface="Times New Roman"/>
              </a:rPr>
              <a:t> </a:t>
            </a:r>
            <a:r>
              <a:rPr sz="2900" spc="-45" dirty="0">
                <a:latin typeface="Times New Roman"/>
                <a:cs typeface="Times New Roman"/>
              </a:rPr>
              <a:t>el</a:t>
            </a:r>
            <a:r>
              <a:rPr sz="2900" spc="-95" dirty="0">
                <a:latin typeface="Times New Roman"/>
                <a:cs typeface="Times New Roman"/>
              </a:rPr>
              <a:t> </a:t>
            </a:r>
            <a:r>
              <a:rPr sz="2900" dirty="0">
                <a:latin typeface="Times New Roman"/>
                <a:cs typeface="Times New Roman"/>
              </a:rPr>
              <a:t>daño</a:t>
            </a:r>
            <a:r>
              <a:rPr sz="2900" spc="-90" dirty="0">
                <a:latin typeface="Times New Roman"/>
                <a:cs typeface="Times New Roman"/>
              </a:rPr>
              <a:t> </a:t>
            </a:r>
            <a:r>
              <a:rPr sz="2900" spc="-10" dirty="0">
                <a:latin typeface="Times New Roman"/>
                <a:cs typeface="Times New Roman"/>
              </a:rPr>
              <a:t>inferido</a:t>
            </a:r>
            <a:r>
              <a:rPr sz="2900" spc="-90" dirty="0">
                <a:latin typeface="Times New Roman"/>
                <a:cs typeface="Times New Roman"/>
              </a:rPr>
              <a:t> </a:t>
            </a:r>
            <a:r>
              <a:rPr sz="2900" spc="-125" dirty="0">
                <a:latin typeface="Times New Roman"/>
                <a:cs typeface="Times New Roman"/>
              </a:rPr>
              <a:t>y</a:t>
            </a:r>
            <a:r>
              <a:rPr sz="2900" spc="-90" dirty="0">
                <a:latin typeface="Times New Roman"/>
                <a:cs typeface="Times New Roman"/>
              </a:rPr>
              <a:t> </a:t>
            </a:r>
            <a:r>
              <a:rPr sz="2900" spc="45" dirty="0">
                <a:latin typeface="Times New Roman"/>
                <a:cs typeface="Times New Roman"/>
              </a:rPr>
              <a:t>restaurarla</a:t>
            </a:r>
            <a:r>
              <a:rPr sz="2900" spc="-90" dirty="0">
                <a:latin typeface="Times New Roman"/>
                <a:cs typeface="Times New Roman"/>
              </a:rPr>
              <a:t> </a:t>
            </a:r>
            <a:r>
              <a:rPr sz="2900" dirty="0">
                <a:latin typeface="Times New Roman"/>
                <a:cs typeface="Times New Roman"/>
              </a:rPr>
              <a:t>en</a:t>
            </a:r>
            <a:r>
              <a:rPr sz="2900" spc="-95" dirty="0">
                <a:latin typeface="Times New Roman"/>
                <a:cs typeface="Times New Roman"/>
              </a:rPr>
              <a:t> </a:t>
            </a:r>
            <a:r>
              <a:rPr sz="2900" dirty="0">
                <a:latin typeface="Times New Roman"/>
                <a:cs typeface="Times New Roman"/>
              </a:rPr>
              <a:t>su</a:t>
            </a:r>
            <a:r>
              <a:rPr sz="2900" spc="-90" dirty="0">
                <a:latin typeface="Times New Roman"/>
                <a:cs typeface="Times New Roman"/>
              </a:rPr>
              <a:t> </a:t>
            </a:r>
            <a:r>
              <a:rPr sz="2900" dirty="0">
                <a:latin typeface="Times New Roman"/>
                <a:cs typeface="Times New Roman"/>
              </a:rPr>
              <a:t>dignidad),</a:t>
            </a:r>
            <a:r>
              <a:rPr sz="2900" spc="-90" dirty="0">
                <a:latin typeface="Times New Roman"/>
                <a:cs typeface="Times New Roman"/>
              </a:rPr>
              <a:t> </a:t>
            </a:r>
            <a:r>
              <a:rPr sz="2900" spc="-25" dirty="0">
                <a:latin typeface="Times New Roman"/>
                <a:cs typeface="Times New Roman"/>
              </a:rPr>
              <a:t>al </a:t>
            </a:r>
            <a:r>
              <a:rPr sz="2900" dirty="0">
                <a:latin typeface="Times New Roman"/>
                <a:cs typeface="Times New Roman"/>
              </a:rPr>
              <a:t>restablecimiento</a:t>
            </a:r>
            <a:r>
              <a:rPr sz="2900" spc="-125" dirty="0">
                <a:latin typeface="Times New Roman"/>
                <a:cs typeface="Times New Roman"/>
              </a:rPr>
              <a:t> </a:t>
            </a:r>
            <a:r>
              <a:rPr sz="2900" dirty="0">
                <a:latin typeface="Times New Roman"/>
                <a:cs typeface="Times New Roman"/>
              </a:rPr>
              <a:t>de</a:t>
            </a:r>
            <a:r>
              <a:rPr sz="2900" spc="-125" dirty="0">
                <a:latin typeface="Times New Roman"/>
                <a:cs typeface="Times New Roman"/>
              </a:rPr>
              <a:t> </a:t>
            </a:r>
            <a:r>
              <a:rPr sz="2900" dirty="0">
                <a:latin typeface="Times New Roman"/>
                <a:cs typeface="Times New Roman"/>
              </a:rPr>
              <a:t>la</a:t>
            </a:r>
            <a:r>
              <a:rPr sz="2900" spc="-125" dirty="0">
                <a:latin typeface="Times New Roman"/>
                <a:cs typeface="Times New Roman"/>
              </a:rPr>
              <a:t> </a:t>
            </a:r>
            <a:r>
              <a:rPr sz="2900" dirty="0">
                <a:latin typeface="Times New Roman"/>
                <a:cs typeface="Times New Roman"/>
              </a:rPr>
              <a:t>paz</a:t>
            </a:r>
            <a:r>
              <a:rPr sz="2900" spc="-120" dirty="0">
                <a:latin typeface="Times New Roman"/>
                <a:cs typeface="Times New Roman"/>
              </a:rPr>
              <a:t> </a:t>
            </a:r>
            <a:r>
              <a:rPr sz="2900" spc="-40" dirty="0">
                <a:latin typeface="Times New Roman"/>
                <a:cs typeface="Times New Roman"/>
              </a:rPr>
              <a:t>social,</a:t>
            </a:r>
            <a:r>
              <a:rPr sz="2900" spc="-125" dirty="0">
                <a:latin typeface="Times New Roman"/>
                <a:cs typeface="Times New Roman"/>
              </a:rPr>
              <a:t> y </a:t>
            </a:r>
            <a:r>
              <a:rPr sz="2900" spc="50" dirty="0">
                <a:latin typeface="Times New Roman"/>
                <a:cs typeface="Times New Roman"/>
              </a:rPr>
              <a:t>a</a:t>
            </a:r>
            <a:r>
              <a:rPr sz="2900" spc="-125" dirty="0">
                <a:latin typeface="Times New Roman"/>
                <a:cs typeface="Times New Roman"/>
              </a:rPr>
              <a:t> </a:t>
            </a:r>
            <a:r>
              <a:rPr sz="2900" dirty="0">
                <a:latin typeface="Times New Roman"/>
                <a:cs typeface="Times New Roman"/>
              </a:rPr>
              <a:t>la</a:t>
            </a:r>
            <a:r>
              <a:rPr sz="2900" spc="-120" dirty="0">
                <a:latin typeface="Times New Roman"/>
                <a:cs typeface="Times New Roman"/>
              </a:rPr>
              <a:t> </a:t>
            </a:r>
            <a:r>
              <a:rPr sz="2900" dirty="0">
                <a:latin typeface="Times New Roman"/>
                <a:cs typeface="Times New Roman"/>
              </a:rPr>
              <a:t>reincorporación</a:t>
            </a:r>
            <a:r>
              <a:rPr sz="2900" spc="-125" dirty="0">
                <a:latin typeface="Times New Roman"/>
                <a:cs typeface="Times New Roman"/>
              </a:rPr>
              <a:t> </a:t>
            </a:r>
            <a:r>
              <a:rPr sz="2900" spc="-10" dirty="0">
                <a:latin typeface="Times New Roman"/>
                <a:cs typeface="Times New Roman"/>
              </a:rPr>
              <a:t>del</a:t>
            </a:r>
            <a:r>
              <a:rPr sz="2900" spc="-125" dirty="0">
                <a:latin typeface="Times New Roman"/>
                <a:cs typeface="Times New Roman"/>
              </a:rPr>
              <a:t> </a:t>
            </a:r>
            <a:r>
              <a:rPr sz="2900" dirty="0">
                <a:latin typeface="Times New Roman"/>
                <a:cs typeface="Times New Roman"/>
              </a:rPr>
              <a:t>infractor</a:t>
            </a:r>
            <a:r>
              <a:rPr sz="2900" spc="-120" dirty="0">
                <a:latin typeface="Times New Roman"/>
                <a:cs typeface="Times New Roman"/>
              </a:rPr>
              <a:t> </a:t>
            </a:r>
            <a:r>
              <a:rPr sz="2900" spc="50" dirty="0">
                <a:latin typeface="Times New Roman"/>
                <a:cs typeface="Times New Roman"/>
              </a:rPr>
              <a:t>a</a:t>
            </a:r>
            <a:r>
              <a:rPr sz="2900" spc="-125" dirty="0">
                <a:latin typeface="Times New Roman"/>
                <a:cs typeface="Times New Roman"/>
              </a:rPr>
              <a:t> </a:t>
            </a:r>
            <a:r>
              <a:rPr sz="2900" dirty="0">
                <a:latin typeface="Times New Roman"/>
                <a:cs typeface="Times New Roman"/>
              </a:rPr>
              <a:t>la</a:t>
            </a:r>
            <a:r>
              <a:rPr sz="2900" spc="-125" dirty="0">
                <a:latin typeface="Times New Roman"/>
                <a:cs typeface="Times New Roman"/>
              </a:rPr>
              <a:t> </a:t>
            </a:r>
            <a:r>
              <a:rPr sz="2900" dirty="0">
                <a:latin typeface="Times New Roman"/>
                <a:cs typeface="Times New Roman"/>
              </a:rPr>
              <a:t>comunidad</a:t>
            </a:r>
            <a:r>
              <a:rPr sz="2900" spc="-125" dirty="0">
                <a:latin typeface="Times New Roman"/>
                <a:cs typeface="Times New Roman"/>
              </a:rPr>
              <a:t> </a:t>
            </a:r>
            <a:r>
              <a:rPr sz="2900" spc="50" dirty="0">
                <a:latin typeface="Times New Roman"/>
                <a:cs typeface="Times New Roman"/>
              </a:rPr>
              <a:t>a</a:t>
            </a:r>
            <a:r>
              <a:rPr sz="2900" spc="-120" dirty="0">
                <a:latin typeface="Times New Roman"/>
                <a:cs typeface="Times New Roman"/>
              </a:rPr>
              <a:t> </a:t>
            </a:r>
            <a:r>
              <a:rPr sz="2900" spc="-30" dirty="0">
                <a:latin typeface="Times New Roman"/>
                <a:cs typeface="Times New Roman"/>
              </a:rPr>
              <a:t>fin</a:t>
            </a:r>
            <a:r>
              <a:rPr sz="2900" spc="-125" dirty="0">
                <a:latin typeface="Times New Roman"/>
                <a:cs typeface="Times New Roman"/>
              </a:rPr>
              <a:t> </a:t>
            </a:r>
            <a:r>
              <a:rPr sz="2900" spc="-25" dirty="0">
                <a:latin typeface="Times New Roman"/>
                <a:cs typeface="Times New Roman"/>
              </a:rPr>
              <a:t>de </a:t>
            </a:r>
            <a:r>
              <a:rPr sz="2900" dirty="0">
                <a:latin typeface="Times New Roman"/>
                <a:cs typeface="Times New Roman"/>
              </a:rPr>
              <a:t>restablecer</a:t>
            </a:r>
            <a:r>
              <a:rPr sz="2900" spc="-100" dirty="0">
                <a:latin typeface="Times New Roman"/>
                <a:cs typeface="Times New Roman"/>
              </a:rPr>
              <a:t> </a:t>
            </a:r>
            <a:r>
              <a:rPr sz="2900" spc="-25" dirty="0">
                <a:latin typeface="Times New Roman"/>
                <a:cs typeface="Times New Roman"/>
              </a:rPr>
              <a:t>los</a:t>
            </a:r>
            <a:r>
              <a:rPr sz="2900" spc="-100" dirty="0">
                <a:latin typeface="Times New Roman"/>
                <a:cs typeface="Times New Roman"/>
              </a:rPr>
              <a:t> </a:t>
            </a:r>
            <a:r>
              <a:rPr sz="2900" spc="-25" dirty="0">
                <a:latin typeface="Times New Roman"/>
                <a:cs typeface="Times New Roman"/>
              </a:rPr>
              <a:t>lazos</a:t>
            </a:r>
            <a:r>
              <a:rPr sz="2900" spc="-100" dirty="0">
                <a:latin typeface="Times New Roman"/>
                <a:cs typeface="Times New Roman"/>
              </a:rPr>
              <a:t> </a:t>
            </a:r>
            <a:r>
              <a:rPr sz="2900" spc="-30" dirty="0">
                <a:latin typeface="Times New Roman"/>
                <a:cs typeface="Times New Roman"/>
              </a:rPr>
              <a:t>sociales</a:t>
            </a:r>
            <a:r>
              <a:rPr sz="2900" spc="-100" dirty="0">
                <a:latin typeface="Times New Roman"/>
                <a:cs typeface="Times New Roman"/>
              </a:rPr>
              <a:t> </a:t>
            </a:r>
            <a:r>
              <a:rPr sz="2900" spc="45" dirty="0">
                <a:latin typeface="Times New Roman"/>
                <a:cs typeface="Times New Roman"/>
              </a:rPr>
              <a:t>quebrantados</a:t>
            </a:r>
            <a:r>
              <a:rPr sz="2900" spc="-100" dirty="0">
                <a:latin typeface="Times New Roman"/>
                <a:cs typeface="Times New Roman"/>
              </a:rPr>
              <a:t> </a:t>
            </a:r>
            <a:r>
              <a:rPr sz="2900" dirty="0">
                <a:latin typeface="Times New Roman"/>
                <a:cs typeface="Times New Roman"/>
              </a:rPr>
              <a:t>por</a:t>
            </a:r>
            <a:r>
              <a:rPr sz="2900" spc="-100" dirty="0">
                <a:latin typeface="Times New Roman"/>
                <a:cs typeface="Times New Roman"/>
              </a:rPr>
              <a:t> </a:t>
            </a:r>
            <a:r>
              <a:rPr sz="2900" spc="-45" dirty="0">
                <a:latin typeface="Times New Roman"/>
                <a:cs typeface="Times New Roman"/>
              </a:rPr>
              <a:t>el</a:t>
            </a:r>
            <a:r>
              <a:rPr sz="2900" spc="-100" dirty="0">
                <a:latin typeface="Times New Roman"/>
                <a:cs typeface="Times New Roman"/>
              </a:rPr>
              <a:t> </a:t>
            </a:r>
            <a:r>
              <a:rPr sz="2900" dirty="0">
                <a:latin typeface="Times New Roman"/>
                <a:cs typeface="Times New Roman"/>
              </a:rPr>
              <a:t>delito,</a:t>
            </a:r>
            <a:r>
              <a:rPr sz="2900" spc="-95" dirty="0">
                <a:latin typeface="Times New Roman"/>
                <a:cs typeface="Times New Roman"/>
              </a:rPr>
              <a:t> </a:t>
            </a:r>
            <a:r>
              <a:rPr sz="2900" dirty="0">
                <a:latin typeface="Times New Roman"/>
                <a:cs typeface="Times New Roman"/>
              </a:rPr>
              <a:t>replanteando</a:t>
            </a:r>
            <a:r>
              <a:rPr sz="2900" spc="-100" dirty="0">
                <a:latin typeface="Times New Roman"/>
                <a:cs typeface="Times New Roman"/>
              </a:rPr>
              <a:t> </a:t>
            </a:r>
            <a:r>
              <a:rPr sz="2900" spc="-45" dirty="0">
                <a:latin typeface="Times New Roman"/>
                <a:cs typeface="Times New Roman"/>
              </a:rPr>
              <a:t>el</a:t>
            </a:r>
            <a:r>
              <a:rPr sz="2900" spc="-100" dirty="0">
                <a:latin typeface="Times New Roman"/>
                <a:cs typeface="Times New Roman"/>
              </a:rPr>
              <a:t> </a:t>
            </a:r>
            <a:r>
              <a:rPr sz="2900" dirty="0">
                <a:latin typeface="Times New Roman"/>
                <a:cs typeface="Times New Roman"/>
              </a:rPr>
              <a:t>concepto</a:t>
            </a:r>
            <a:r>
              <a:rPr sz="2900" spc="-100" dirty="0">
                <a:latin typeface="Times New Roman"/>
                <a:cs typeface="Times New Roman"/>
              </a:rPr>
              <a:t> </a:t>
            </a:r>
            <a:r>
              <a:rPr sz="2900" dirty="0">
                <a:latin typeface="Times New Roman"/>
                <a:cs typeface="Times New Roman"/>
              </a:rPr>
              <a:t>de</a:t>
            </a:r>
            <a:r>
              <a:rPr sz="2900" spc="-100" dirty="0">
                <a:latin typeface="Times New Roman"/>
                <a:cs typeface="Times New Roman"/>
              </a:rPr>
              <a:t> </a:t>
            </a:r>
            <a:r>
              <a:rPr sz="2900" spc="-10" dirty="0">
                <a:latin typeface="Times New Roman"/>
                <a:cs typeface="Times New Roman"/>
              </a:rPr>
              <a:t>castigo </a:t>
            </a:r>
            <a:r>
              <a:rPr sz="2900" dirty="0">
                <a:latin typeface="Times New Roman"/>
                <a:cs typeface="Times New Roman"/>
              </a:rPr>
              <a:t>retributivo</a:t>
            </a:r>
            <a:r>
              <a:rPr sz="2900" spc="-85" dirty="0">
                <a:latin typeface="Times New Roman"/>
                <a:cs typeface="Times New Roman"/>
              </a:rPr>
              <a:t> </a:t>
            </a:r>
            <a:r>
              <a:rPr sz="2900" dirty="0">
                <a:latin typeface="Times New Roman"/>
                <a:cs typeface="Times New Roman"/>
              </a:rPr>
              <a:t>que</a:t>
            </a:r>
            <a:r>
              <a:rPr sz="2900" spc="-80" dirty="0">
                <a:latin typeface="Times New Roman"/>
                <a:cs typeface="Times New Roman"/>
              </a:rPr>
              <a:t> </a:t>
            </a:r>
            <a:r>
              <a:rPr sz="2900" dirty="0">
                <a:latin typeface="Times New Roman"/>
                <a:cs typeface="Times New Roman"/>
              </a:rPr>
              <a:t>resulta</a:t>
            </a:r>
            <a:r>
              <a:rPr sz="2900" spc="-85" dirty="0">
                <a:latin typeface="Times New Roman"/>
                <a:cs typeface="Times New Roman"/>
              </a:rPr>
              <a:t> </a:t>
            </a:r>
            <a:r>
              <a:rPr sz="2900" dirty="0">
                <a:latin typeface="Times New Roman"/>
                <a:cs typeface="Times New Roman"/>
              </a:rPr>
              <a:t>insuficiente</a:t>
            </a:r>
            <a:r>
              <a:rPr sz="2900" spc="-80" dirty="0">
                <a:latin typeface="Times New Roman"/>
                <a:cs typeface="Times New Roman"/>
              </a:rPr>
              <a:t> </a:t>
            </a:r>
            <a:r>
              <a:rPr sz="2900" spc="50" dirty="0">
                <a:latin typeface="Times New Roman"/>
                <a:cs typeface="Times New Roman"/>
              </a:rPr>
              <a:t>para</a:t>
            </a:r>
            <a:r>
              <a:rPr sz="2900" spc="-85" dirty="0">
                <a:latin typeface="Times New Roman"/>
                <a:cs typeface="Times New Roman"/>
              </a:rPr>
              <a:t> </a:t>
            </a:r>
            <a:r>
              <a:rPr sz="2900" spc="-45" dirty="0">
                <a:latin typeface="Times New Roman"/>
                <a:cs typeface="Times New Roman"/>
              </a:rPr>
              <a:t>el</a:t>
            </a:r>
            <a:r>
              <a:rPr sz="2900" spc="-80" dirty="0">
                <a:latin typeface="Times New Roman"/>
                <a:cs typeface="Times New Roman"/>
              </a:rPr>
              <a:t> </a:t>
            </a:r>
            <a:r>
              <a:rPr sz="2900" dirty="0">
                <a:latin typeface="Times New Roman"/>
                <a:cs typeface="Times New Roman"/>
              </a:rPr>
              <a:t>restablecimiento</a:t>
            </a:r>
            <a:r>
              <a:rPr sz="2900" spc="-80" dirty="0">
                <a:latin typeface="Times New Roman"/>
                <a:cs typeface="Times New Roman"/>
              </a:rPr>
              <a:t> </a:t>
            </a:r>
            <a:r>
              <a:rPr sz="2900" dirty="0">
                <a:latin typeface="Times New Roman"/>
                <a:cs typeface="Times New Roman"/>
              </a:rPr>
              <a:t>de</a:t>
            </a:r>
            <a:r>
              <a:rPr sz="2900" spc="-85" dirty="0">
                <a:latin typeface="Times New Roman"/>
                <a:cs typeface="Times New Roman"/>
              </a:rPr>
              <a:t> </a:t>
            </a:r>
            <a:r>
              <a:rPr sz="2900" dirty="0">
                <a:latin typeface="Times New Roman"/>
                <a:cs typeface="Times New Roman"/>
              </a:rPr>
              <a:t>la</a:t>
            </a:r>
            <a:r>
              <a:rPr sz="2900" spc="-80" dirty="0">
                <a:latin typeface="Times New Roman"/>
                <a:cs typeface="Times New Roman"/>
              </a:rPr>
              <a:t> </a:t>
            </a:r>
            <a:r>
              <a:rPr sz="2900" spc="-40" dirty="0">
                <a:latin typeface="Times New Roman"/>
                <a:cs typeface="Times New Roman"/>
              </a:rPr>
              <a:t>convivencia</a:t>
            </a:r>
            <a:r>
              <a:rPr sz="2900" spc="-85" dirty="0">
                <a:latin typeface="Times New Roman"/>
                <a:cs typeface="Times New Roman"/>
              </a:rPr>
              <a:t> </a:t>
            </a:r>
            <a:r>
              <a:rPr sz="2900" spc="-35" dirty="0">
                <a:latin typeface="Times New Roman"/>
                <a:cs typeface="Times New Roman"/>
              </a:rPr>
              <a:t>social</a:t>
            </a:r>
            <a:r>
              <a:rPr sz="2900" spc="-80" dirty="0">
                <a:latin typeface="Times New Roman"/>
                <a:cs typeface="Times New Roman"/>
              </a:rPr>
              <a:t> </a:t>
            </a:r>
            <a:r>
              <a:rPr sz="2900" spc="-10" dirty="0">
                <a:latin typeface="Times New Roman"/>
                <a:cs typeface="Times New Roman"/>
              </a:rPr>
              <a:t>pacífica”.</a:t>
            </a:r>
            <a:endParaRPr sz="2900">
              <a:latin typeface="Times New Roman"/>
              <a:cs typeface="Times New Roman"/>
            </a:endParaRPr>
          </a:p>
        </p:txBody>
      </p:sp>
      <p:pic>
        <p:nvPicPr>
          <p:cNvPr id="4" name="object 4"/>
          <p:cNvPicPr/>
          <p:nvPr/>
        </p:nvPicPr>
        <p:blipFill>
          <a:blip r:embed="rId3" cstate="print"/>
          <a:stretch>
            <a:fillRect/>
          </a:stretch>
        </p:blipFill>
        <p:spPr>
          <a:xfrm>
            <a:off x="473299" y="0"/>
            <a:ext cx="1704974" cy="3305464"/>
          </a:xfrm>
          <a:prstGeom prst="rect">
            <a:avLst/>
          </a:prstGeom>
        </p:spPr>
      </p:pic>
      <p:grpSp>
        <p:nvGrpSpPr>
          <p:cNvPr id="5" name="object 5"/>
          <p:cNvGrpSpPr/>
          <p:nvPr/>
        </p:nvGrpSpPr>
        <p:grpSpPr>
          <a:xfrm>
            <a:off x="14995672" y="7057491"/>
            <a:ext cx="3292475" cy="3229610"/>
            <a:chOff x="14995672" y="7057491"/>
            <a:chExt cx="3292475" cy="3229610"/>
          </a:xfrm>
        </p:grpSpPr>
        <p:pic>
          <p:nvPicPr>
            <p:cNvPr id="6" name="object 6"/>
            <p:cNvPicPr/>
            <p:nvPr/>
          </p:nvPicPr>
          <p:blipFill>
            <a:blip r:embed="rId4" cstate="print"/>
            <a:stretch>
              <a:fillRect/>
            </a:stretch>
          </p:blipFill>
          <p:spPr>
            <a:xfrm>
              <a:off x="16834683" y="7057491"/>
              <a:ext cx="1453304" cy="3229508"/>
            </a:xfrm>
            <a:prstGeom prst="rect">
              <a:avLst/>
            </a:prstGeom>
          </p:spPr>
        </p:pic>
        <p:pic>
          <p:nvPicPr>
            <p:cNvPr id="7" name="object 7"/>
            <p:cNvPicPr/>
            <p:nvPr/>
          </p:nvPicPr>
          <p:blipFill>
            <a:blip r:embed="rId5" cstate="print"/>
            <a:stretch>
              <a:fillRect/>
            </a:stretch>
          </p:blipFill>
          <p:spPr>
            <a:xfrm>
              <a:off x="14995672" y="9171676"/>
              <a:ext cx="2238374" cy="1115339"/>
            </a:xfrm>
            <a:prstGeom prst="rect">
              <a:avLst/>
            </a:prstGeom>
          </p:spPr>
        </p:pic>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07872"/>
          </a:solidFill>
        </p:spPr>
        <p:txBody>
          <a:bodyPr wrap="square" lIns="0" tIns="0" rIns="0" bIns="0" rtlCol="0"/>
          <a:lstStyle/>
          <a:p>
            <a:endParaRPr/>
          </a:p>
        </p:txBody>
      </p:sp>
      <p:grpSp>
        <p:nvGrpSpPr>
          <p:cNvPr id="3" name="object 3"/>
          <p:cNvGrpSpPr/>
          <p:nvPr/>
        </p:nvGrpSpPr>
        <p:grpSpPr>
          <a:xfrm>
            <a:off x="9402653" y="2291613"/>
            <a:ext cx="7856855" cy="5704205"/>
            <a:chOff x="9402653" y="2291613"/>
            <a:chExt cx="7856855" cy="5704205"/>
          </a:xfrm>
        </p:grpSpPr>
        <p:sp>
          <p:nvSpPr>
            <p:cNvPr id="4" name="object 4"/>
            <p:cNvSpPr/>
            <p:nvPr/>
          </p:nvSpPr>
          <p:spPr>
            <a:xfrm>
              <a:off x="9402653" y="2291613"/>
              <a:ext cx="7856855" cy="5704205"/>
            </a:xfrm>
            <a:custGeom>
              <a:avLst/>
              <a:gdLst/>
              <a:ahLst/>
              <a:cxnLst/>
              <a:rect l="l" t="t" r="r" b="b"/>
              <a:pathLst>
                <a:path w="7856855" h="5704205">
                  <a:moveTo>
                    <a:pt x="7408986" y="5703777"/>
                  </a:moveTo>
                  <a:lnTo>
                    <a:pt x="447690" y="5703777"/>
                  </a:lnTo>
                  <a:lnTo>
                    <a:pt x="397168" y="5700918"/>
                  </a:lnTo>
                  <a:lnTo>
                    <a:pt x="347683" y="5692465"/>
                  </a:lnTo>
                  <a:lnTo>
                    <a:pt x="299671" y="5678599"/>
                  </a:lnTo>
                  <a:lnTo>
                    <a:pt x="253570" y="5659502"/>
                  </a:lnTo>
                  <a:lnTo>
                    <a:pt x="209820" y="5635357"/>
                  </a:lnTo>
                  <a:lnTo>
                    <a:pt x="168859" y="5606346"/>
                  </a:lnTo>
                  <a:lnTo>
                    <a:pt x="131124" y="5572652"/>
                  </a:lnTo>
                  <a:lnTo>
                    <a:pt x="97430" y="5534908"/>
                  </a:lnTo>
                  <a:lnTo>
                    <a:pt x="68420" y="5493943"/>
                  </a:lnTo>
                  <a:lnTo>
                    <a:pt x="44275" y="5450193"/>
                  </a:lnTo>
                  <a:lnTo>
                    <a:pt x="25178" y="5404096"/>
                  </a:lnTo>
                  <a:lnTo>
                    <a:pt x="11311" y="5356088"/>
                  </a:lnTo>
                  <a:lnTo>
                    <a:pt x="2858" y="5306606"/>
                  </a:lnTo>
                  <a:lnTo>
                    <a:pt x="0" y="5256087"/>
                  </a:lnTo>
                  <a:lnTo>
                    <a:pt x="0" y="447675"/>
                  </a:lnTo>
                  <a:lnTo>
                    <a:pt x="2858" y="397161"/>
                  </a:lnTo>
                  <a:lnTo>
                    <a:pt x="11311" y="347681"/>
                  </a:lnTo>
                  <a:lnTo>
                    <a:pt x="25178" y="299673"/>
                  </a:lnTo>
                  <a:lnTo>
                    <a:pt x="44275" y="253574"/>
                  </a:lnTo>
                  <a:lnTo>
                    <a:pt x="68420" y="209824"/>
                  </a:lnTo>
                  <a:lnTo>
                    <a:pt x="97430" y="168860"/>
                  </a:lnTo>
                  <a:lnTo>
                    <a:pt x="131124" y="131121"/>
                  </a:lnTo>
                  <a:lnTo>
                    <a:pt x="168859" y="97424"/>
                  </a:lnTo>
                  <a:lnTo>
                    <a:pt x="209820" y="68412"/>
                  </a:lnTo>
                  <a:lnTo>
                    <a:pt x="253570" y="44268"/>
                  </a:lnTo>
                  <a:lnTo>
                    <a:pt x="299671" y="25173"/>
                  </a:lnTo>
                  <a:lnTo>
                    <a:pt x="347683" y="11309"/>
                  </a:lnTo>
                  <a:lnTo>
                    <a:pt x="397168" y="2857"/>
                  </a:lnTo>
                  <a:lnTo>
                    <a:pt x="447690" y="0"/>
                  </a:lnTo>
                  <a:lnTo>
                    <a:pt x="7408986" y="0"/>
                  </a:lnTo>
                  <a:lnTo>
                    <a:pt x="7459496" y="2857"/>
                  </a:lnTo>
                  <a:lnTo>
                    <a:pt x="7508974" y="11309"/>
                  </a:lnTo>
                  <a:lnTo>
                    <a:pt x="7556981" y="25173"/>
                  </a:lnTo>
                  <a:lnTo>
                    <a:pt x="7603078" y="44268"/>
                  </a:lnTo>
                  <a:lnTo>
                    <a:pt x="7646826" y="68412"/>
                  </a:lnTo>
                  <a:lnTo>
                    <a:pt x="7687787" y="97424"/>
                  </a:lnTo>
                  <a:lnTo>
                    <a:pt x="7725521" y="131121"/>
                  </a:lnTo>
                  <a:lnTo>
                    <a:pt x="7759225" y="168860"/>
                  </a:lnTo>
                  <a:lnTo>
                    <a:pt x="7788240" y="209824"/>
                  </a:lnTo>
                  <a:lnTo>
                    <a:pt x="7812384" y="253574"/>
                  </a:lnTo>
                  <a:lnTo>
                    <a:pt x="7831478" y="299673"/>
                  </a:lnTo>
                  <a:lnTo>
                    <a:pt x="7845340" y="347681"/>
                  </a:lnTo>
                  <a:lnTo>
                    <a:pt x="7853789" y="397161"/>
                  </a:lnTo>
                  <a:lnTo>
                    <a:pt x="7856646" y="447675"/>
                  </a:lnTo>
                  <a:lnTo>
                    <a:pt x="7856646" y="5256087"/>
                  </a:lnTo>
                  <a:lnTo>
                    <a:pt x="7853789" y="5306606"/>
                  </a:lnTo>
                  <a:lnTo>
                    <a:pt x="7845340" y="5356088"/>
                  </a:lnTo>
                  <a:lnTo>
                    <a:pt x="7831478" y="5404096"/>
                  </a:lnTo>
                  <a:lnTo>
                    <a:pt x="7812384" y="5450193"/>
                  </a:lnTo>
                  <a:lnTo>
                    <a:pt x="7788240" y="5493943"/>
                  </a:lnTo>
                  <a:lnTo>
                    <a:pt x="7759225" y="5534908"/>
                  </a:lnTo>
                  <a:lnTo>
                    <a:pt x="7725521" y="5572652"/>
                  </a:lnTo>
                  <a:lnTo>
                    <a:pt x="7687787" y="5606346"/>
                  </a:lnTo>
                  <a:lnTo>
                    <a:pt x="7646826" y="5635357"/>
                  </a:lnTo>
                  <a:lnTo>
                    <a:pt x="7603078" y="5659502"/>
                  </a:lnTo>
                  <a:lnTo>
                    <a:pt x="7556981" y="5678599"/>
                  </a:lnTo>
                  <a:lnTo>
                    <a:pt x="7508974" y="5692465"/>
                  </a:lnTo>
                  <a:lnTo>
                    <a:pt x="7459496" y="5700918"/>
                  </a:lnTo>
                  <a:lnTo>
                    <a:pt x="7408986" y="5703777"/>
                  </a:lnTo>
                  <a:close/>
                </a:path>
              </a:pathLst>
            </a:custGeom>
            <a:solidFill>
              <a:srgbClr val="D0661C"/>
            </a:solidFill>
          </p:spPr>
          <p:txBody>
            <a:bodyPr wrap="square" lIns="0" tIns="0" rIns="0" bIns="0" rtlCol="0"/>
            <a:lstStyle/>
            <a:p>
              <a:endParaRPr/>
            </a:p>
          </p:txBody>
        </p:sp>
        <p:sp>
          <p:nvSpPr>
            <p:cNvPr id="5" name="object 5"/>
            <p:cNvSpPr/>
            <p:nvPr/>
          </p:nvSpPr>
          <p:spPr>
            <a:xfrm>
              <a:off x="9598060" y="2892704"/>
              <a:ext cx="7460615" cy="4872355"/>
            </a:xfrm>
            <a:custGeom>
              <a:avLst/>
              <a:gdLst/>
              <a:ahLst/>
              <a:cxnLst/>
              <a:rect l="l" t="t" r="r" b="b"/>
              <a:pathLst>
                <a:path w="7460615" h="4872355">
                  <a:moveTo>
                    <a:pt x="7018172" y="4871962"/>
                  </a:moveTo>
                  <a:lnTo>
                    <a:pt x="447659" y="4871962"/>
                  </a:lnTo>
                  <a:lnTo>
                    <a:pt x="397149" y="4869097"/>
                  </a:lnTo>
                  <a:lnTo>
                    <a:pt x="347671" y="4860647"/>
                  </a:lnTo>
                  <a:lnTo>
                    <a:pt x="299665" y="4846787"/>
                  </a:lnTo>
                  <a:lnTo>
                    <a:pt x="253568" y="4827697"/>
                  </a:lnTo>
                  <a:lnTo>
                    <a:pt x="209820" y="4803558"/>
                  </a:lnTo>
                  <a:lnTo>
                    <a:pt x="168859" y="4774551"/>
                  </a:lnTo>
                  <a:lnTo>
                    <a:pt x="131124" y="4740859"/>
                  </a:lnTo>
                  <a:lnTo>
                    <a:pt x="97420" y="4703113"/>
                  </a:lnTo>
                  <a:lnTo>
                    <a:pt x="68406" y="4662144"/>
                  </a:lnTo>
                  <a:lnTo>
                    <a:pt x="44262" y="4618390"/>
                  </a:lnTo>
                  <a:lnTo>
                    <a:pt x="25168" y="4572290"/>
                  </a:lnTo>
                  <a:lnTo>
                    <a:pt x="11306" y="4524282"/>
                  </a:lnTo>
                  <a:lnTo>
                    <a:pt x="2856" y="4474803"/>
                  </a:lnTo>
                  <a:lnTo>
                    <a:pt x="0" y="4424293"/>
                  </a:lnTo>
                  <a:lnTo>
                    <a:pt x="0" y="447690"/>
                  </a:lnTo>
                  <a:lnTo>
                    <a:pt x="2856" y="397168"/>
                  </a:lnTo>
                  <a:lnTo>
                    <a:pt x="11306" y="347683"/>
                  </a:lnTo>
                  <a:lnTo>
                    <a:pt x="25168" y="299670"/>
                  </a:lnTo>
                  <a:lnTo>
                    <a:pt x="44262" y="253570"/>
                  </a:lnTo>
                  <a:lnTo>
                    <a:pt x="68406" y="209819"/>
                  </a:lnTo>
                  <a:lnTo>
                    <a:pt x="97420" y="168857"/>
                  </a:lnTo>
                  <a:lnTo>
                    <a:pt x="131124" y="131121"/>
                  </a:lnTo>
                  <a:lnTo>
                    <a:pt x="168859" y="97423"/>
                  </a:lnTo>
                  <a:lnTo>
                    <a:pt x="209820" y="68410"/>
                  </a:lnTo>
                  <a:lnTo>
                    <a:pt x="253568" y="44266"/>
                  </a:lnTo>
                  <a:lnTo>
                    <a:pt x="299665" y="25172"/>
                  </a:lnTo>
                  <a:lnTo>
                    <a:pt x="347671" y="11308"/>
                  </a:lnTo>
                  <a:lnTo>
                    <a:pt x="397149" y="2857"/>
                  </a:lnTo>
                  <a:lnTo>
                    <a:pt x="447659" y="0"/>
                  </a:lnTo>
                  <a:lnTo>
                    <a:pt x="7018172" y="0"/>
                  </a:lnTo>
                  <a:lnTo>
                    <a:pt x="7068682" y="2857"/>
                  </a:lnTo>
                  <a:lnTo>
                    <a:pt x="7118160" y="11308"/>
                  </a:lnTo>
                  <a:lnTo>
                    <a:pt x="7166166" y="25172"/>
                  </a:lnTo>
                  <a:lnTo>
                    <a:pt x="7212263" y="44266"/>
                  </a:lnTo>
                  <a:lnTo>
                    <a:pt x="7256011" y="68410"/>
                  </a:lnTo>
                  <a:lnTo>
                    <a:pt x="7296972" y="97423"/>
                  </a:lnTo>
                  <a:lnTo>
                    <a:pt x="7334707" y="131121"/>
                  </a:lnTo>
                  <a:lnTo>
                    <a:pt x="7368410" y="168857"/>
                  </a:lnTo>
                  <a:lnTo>
                    <a:pt x="7397425" y="209819"/>
                  </a:lnTo>
                  <a:lnTo>
                    <a:pt x="7421569" y="253570"/>
                  </a:lnTo>
                  <a:lnTo>
                    <a:pt x="7440663" y="299670"/>
                  </a:lnTo>
                  <a:lnTo>
                    <a:pt x="7454525" y="347683"/>
                  </a:lnTo>
                  <a:lnTo>
                    <a:pt x="7460192" y="380872"/>
                  </a:lnTo>
                  <a:lnTo>
                    <a:pt x="7460192" y="4491098"/>
                  </a:lnTo>
                  <a:lnTo>
                    <a:pt x="7440663" y="4572290"/>
                  </a:lnTo>
                  <a:lnTo>
                    <a:pt x="7421569" y="4618390"/>
                  </a:lnTo>
                  <a:lnTo>
                    <a:pt x="7397425" y="4662144"/>
                  </a:lnTo>
                  <a:lnTo>
                    <a:pt x="7368410" y="4703113"/>
                  </a:lnTo>
                  <a:lnTo>
                    <a:pt x="7334707" y="4740859"/>
                  </a:lnTo>
                  <a:lnTo>
                    <a:pt x="7296972" y="4774551"/>
                  </a:lnTo>
                  <a:lnTo>
                    <a:pt x="7256011" y="4803558"/>
                  </a:lnTo>
                  <a:lnTo>
                    <a:pt x="7212263" y="4827697"/>
                  </a:lnTo>
                  <a:lnTo>
                    <a:pt x="7166166" y="4846787"/>
                  </a:lnTo>
                  <a:lnTo>
                    <a:pt x="7118160" y="4860647"/>
                  </a:lnTo>
                  <a:lnTo>
                    <a:pt x="7068682" y="4869097"/>
                  </a:lnTo>
                  <a:lnTo>
                    <a:pt x="7018172" y="4871962"/>
                  </a:lnTo>
                  <a:close/>
                </a:path>
              </a:pathLst>
            </a:custGeom>
            <a:solidFill>
              <a:srgbClr val="FFFFFF"/>
            </a:solidFill>
          </p:spPr>
          <p:txBody>
            <a:bodyPr wrap="square" lIns="0" tIns="0" rIns="0" bIns="0" rtlCol="0"/>
            <a:lstStyle/>
            <a:p>
              <a:endParaRPr/>
            </a:p>
          </p:txBody>
        </p:sp>
      </p:grpSp>
      <p:grpSp>
        <p:nvGrpSpPr>
          <p:cNvPr id="6" name="object 6"/>
          <p:cNvGrpSpPr/>
          <p:nvPr/>
        </p:nvGrpSpPr>
        <p:grpSpPr>
          <a:xfrm>
            <a:off x="3510169" y="0"/>
            <a:ext cx="2776220" cy="2091055"/>
            <a:chOff x="3510169" y="0"/>
            <a:chExt cx="2776220" cy="2091055"/>
          </a:xfrm>
        </p:grpSpPr>
        <p:sp>
          <p:nvSpPr>
            <p:cNvPr id="7" name="object 7"/>
            <p:cNvSpPr/>
            <p:nvPr/>
          </p:nvSpPr>
          <p:spPr>
            <a:xfrm>
              <a:off x="3510165" y="11"/>
              <a:ext cx="2776220" cy="2091055"/>
            </a:xfrm>
            <a:custGeom>
              <a:avLst/>
              <a:gdLst/>
              <a:ahLst/>
              <a:cxnLst/>
              <a:rect l="l" t="t" r="r" b="b"/>
              <a:pathLst>
                <a:path w="2776220" h="2091055">
                  <a:moveTo>
                    <a:pt x="2776016" y="547928"/>
                  </a:moveTo>
                  <a:lnTo>
                    <a:pt x="2775737" y="503021"/>
                  </a:lnTo>
                  <a:lnTo>
                    <a:pt x="2773819" y="458419"/>
                  </a:lnTo>
                  <a:lnTo>
                    <a:pt x="2770263" y="413918"/>
                  </a:lnTo>
                  <a:lnTo>
                    <a:pt x="2765069" y="369570"/>
                  </a:lnTo>
                  <a:lnTo>
                    <a:pt x="2758236" y="325450"/>
                  </a:lnTo>
                  <a:lnTo>
                    <a:pt x="2749804" y="281609"/>
                  </a:lnTo>
                  <a:lnTo>
                    <a:pt x="2739745" y="238099"/>
                  </a:lnTo>
                  <a:lnTo>
                    <a:pt x="2728112" y="195008"/>
                  </a:lnTo>
                  <a:lnTo>
                    <a:pt x="2714879" y="152361"/>
                  </a:lnTo>
                  <a:lnTo>
                    <a:pt x="2700096" y="110236"/>
                  </a:lnTo>
                  <a:lnTo>
                    <a:pt x="2683776" y="68681"/>
                  </a:lnTo>
                  <a:lnTo>
                    <a:pt x="2665920" y="27749"/>
                  </a:lnTo>
                  <a:lnTo>
                    <a:pt x="2652776" y="0"/>
                  </a:lnTo>
                  <a:lnTo>
                    <a:pt x="123228" y="0"/>
                  </a:lnTo>
                  <a:lnTo>
                    <a:pt x="103962" y="41325"/>
                  </a:lnTo>
                  <a:lnTo>
                    <a:pt x="86614" y="82461"/>
                  </a:lnTo>
                  <a:lnTo>
                    <a:pt x="70802" y="124218"/>
                  </a:lnTo>
                  <a:lnTo>
                    <a:pt x="56540" y="166522"/>
                  </a:lnTo>
                  <a:lnTo>
                    <a:pt x="43840" y="209321"/>
                  </a:lnTo>
                  <a:lnTo>
                    <a:pt x="32727" y="252564"/>
                  </a:lnTo>
                  <a:lnTo>
                    <a:pt x="23215" y="296189"/>
                  </a:lnTo>
                  <a:lnTo>
                    <a:pt x="15316" y="340131"/>
                  </a:lnTo>
                  <a:lnTo>
                    <a:pt x="9029" y="384327"/>
                  </a:lnTo>
                  <a:lnTo>
                    <a:pt x="4381" y="428739"/>
                  </a:lnTo>
                  <a:lnTo>
                    <a:pt x="1371" y="473278"/>
                  </a:lnTo>
                  <a:lnTo>
                    <a:pt x="0" y="517906"/>
                  </a:lnTo>
                  <a:lnTo>
                    <a:pt x="266" y="562813"/>
                  </a:lnTo>
                  <a:lnTo>
                    <a:pt x="2197" y="607415"/>
                  </a:lnTo>
                  <a:lnTo>
                    <a:pt x="5753" y="651916"/>
                  </a:lnTo>
                  <a:lnTo>
                    <a:pt x="10947" y="696264"/>
                  </a:lnTo>
                  <a:lnTo>
                    <a:pt x="17767" y="740384"/>
                  </a:lnTo>
                  <a:lnTo>
                    <a:pt x="26200" y="784225"/>
                  </a:lnTo>
                  <a:lnTo>
                    <a:pt x="36271" y="827722"/>
                  </a:lnTo>
                  <a:lnTo>
                    <a:pt x="47891" y="870826"/>
                  </a:lnTo>
                  <a:lnTo>
                    <a:pt x="61125" y="913472"/>
                  </a:lnTo>
                  <a:lnTo>
                    <a:pt x="75907" y="955598"/>
                  </a:lnTo>
                  <a:lnTo>
                    <a:pt x="92227" y="997153"/>
                  </a:lnTo>
                  <a:lnTo>
                    <a:pt x="110083" y="1038072"/>
                  </a:lnTo>
                  <a:lnTo>
                    <a:pt x="129425" y="1078318"/>
                  </a:lnTo>
                  <a:lnTo>
                    <a:pt x="150241" y="1117828"/>
                  </a:lnTo>
                  <a:lnTo>
                    <a:pt x="172478" y="1156525"/>
                  </a:lnTo>
                  <a:lnTo>
                    <a:pt x="196138" y="1194384"/>
                  </a:lnTo>
                  <a:lnTo>
                    <a:pt x="221170" y="1231366"/>
                  </a:lnTo>
                  <a:lnTo>
                    <a:pt x="247548" y="1267396"/>
                  </a:lnTo>
                  <a:lnTo>
                    <a:pt x="275234" y="1302423"/>
                  </a:lnTo>
                  <a:lnTo>
                    <a:pt x="304203" y="1336395"/>
                  </a:lnTo>
                  <a:lnTo>
                    <a:pt x="334391" y="1369314"/>
                  </a:lnTo>
                  <a:lnTo>
                    <a:pt x="365760" y="1401076"/>
                  </a:lnTo>
                  <a:lnTo>
                    <a:pt x="398310" y="1431658"/>
                  </a:lnTo>
                  <a:lnTo>
                    <a:pt x="431927" y="1461020"/>
                  </a:lnTo>
                  <a:lnTo>
                    <a:pt x="466623" y="1489138"/>
                  </a:lnTo>
                  <a:lnTo>
                    <a:pt x="480314" y="1499425"/>
                  </a:lnTo>
                  <a:lnTo>
                    <a:pt x="482130" y="1503387"/>
                  </a:lnTo>
                  <a:lnTo>
                    <a:pt x="499440" y="1555915"/>
                  </a:lnTo>
                  <a:lnTo>
                    <a:pt x="511073" y="1608594"/>
                  </a:lnTo>
                  <a:lnTo>
                    <a:pt x="517652" y="1660969"/>
                  </a:lnTo>
                  <a:lnTo>
                    <a:pt x="519785" y="1712544"/>
                  </a:lnTo>
                  <a:lnTo>
                    <a:pt x="518121" y="1762836"/>
                  </a:lnTo>
                  <a:lnTo>
                    <a:pt x="513283" y="1811350"/>
                  </a:lnTo>
                  <a:lnTo>
                    <a:pt x="505891" y="1857603"/>
                  </a:lnTo>
                  <a:lnTo>
                    <a:pt x="496582" y="1901139"/>
                  </a:lnTo>
                  <a:lnTo>
                    <a:pt x="485965" y="1941436"/>
                  </a:lnTo>
                  <a:lnTo>
                    <a:pt x="474687" y="1978025"/>
                  </a:lnTo>
                  <a:lnTo>
                    <a:pt x="452640" y="2038159"/>
                  </a:lnTo>
                  <a:lnTo>
                    <a:pt x="442366" y="2062429"/>
                  </a:lnTo>
                  <a:lnTo>
                    <a:pt x="441286" y="2067839"/>
                  </a:lnTo>
                  <a:lnTo>
                    <a:pt x="462635" y="2090750"/>
                  </a:lnTo>
                  <a:lnTo>
                    <a:pt x="718870" y="2059736"/>
                  </a:lnTo>
                  <a:lnTo>
                    <a:pt x="861606" y="1989531"/>
                  </a:lnTo>
                  <a:lnTo>
                    <a:pt x="944854" y="1826056"/>
                  </a:lnTo>
                  <a:lnTo>
                    <a:pt x="970483" y="1721154"/>
                  </a:lnTo>
                  <a:lnTo>
                    <a:pt x="990854" y="1725320"/>
                  </a:lnTo>
                  <a:lnTo>
                    <a:pt x="1034897" y="1732686"/>
                  </a:lnTo>
                  <a:lnTo>
                    <a:pt x="1079182" y="1738426"/>
                  </a:lnTo>
                  <a:lnTo>
                    <a:pt x="1123657" y="1742528"/>
                  </a:lnTo>
                  <a:lnTo>
                    <a:pt x="1168234" y="1744992"/>
                  </a:lnTo>
                  <a:lnTo>
                    <a:pt x="1212888" y="1745818"/>
                  </a:lnTo>
                  <a:lnTo>
                    <a:pt x="1578013" y="1745729"/>
                  </a:lnTo>
                  <a:lnTo>
                    <a:pt x="1622640" y="1744357"/>
                  </a:lnTo>
                  <a:lnTo>
                    <a:pt x="1667192" y="1741347"/>
                  </a:lnTo>
                  <a:lnTo>
                    <a:pt x="1711617" y="1736699"/>
                  </a:lnTo>
                  <a:lnTo>
                    <a:pt x="1755825" y="1730413"/>
                  </a:lnTo>
                  <a:lnTo>
                    <a:pt x="1799767" y="1722513"/>
                  </a:lnTo>
                  <a:lnTo>
                    <a:pt x="1843392" y="1713001"/>
                  </a:lnTo>
                  <a:lnTo>
                    <a:pt x="1886648" y="1701888"/>
                  </a:lnTo>
                  <a:lnTo>
                    <a:pt x="1929447" y="1689188"/>
                  </a:lnTo>
                  <a:lnTo>
                    <a:pt x="1971776" y="1674926"/>
                  </a:lnTo>
                  <a:lnTo>
                    <a:pt x="2013521" y="1659115"/>
                  </a:lnTo>
                  <a:lnTo>
                    <a:pt x="2054682" y="1641779"/>
                  </a:lnTo>
                  <a:lnTo>
                    <a:pt x="2095169" y="1622933"/>
                  </a:lnTo>
                  <a:lnTo>
                    <a:pt x="2134920" y="1602600"/>
                  </a:lnTo>
                  <a:lnTo>
                    <a:pt x="2173909" y="1580845"/>
                  </a:lnTo>
                  <a:lnTo>
                    <a:pt x="2212060" y="1557655"/>
                  </a:lnTo>
                  <a:lnTo>
                    <a:pt x="2249335" y="1533080"/>
                  </a:lnTo>
                  <a:lnTo>
                    <a:pt x="2285682" y="1507147"/>
                  </a:lnTo>
                  <a:lnTo>
                    <a:pt x="2321064" y="1479905"/>
                  </a:lnTo>
                  <a:lnTo>
                    <a:pt x="2355405" y="1451368"/>
                  </a:lnTo>
                  <a:lnTo>
                    <a:pt x="2388679" y="1421587"/>
                  </a:lnTo>
                  <a:lnTo>
                    <a:pt x="2420836" y="1390611"/>
                  </a:lnTo>
                  <a:lnTo>
                    <a:pt x="2451824" y="1358468"/>
                  </a:lnTo>
                  <a:lnTo>
                    <a:pt x="2481605" y="1325194"/>
                  </a:lnTo>
                  <a:lnTo>
                    <a:pt x="2510155" y="1290853"/>
                  </a:lnTo>
                  <a:lnTo>
                    <a:pt x="2537396" y="1255483"/>
                  </a:lnTo>
                  <a:lnTo>
                    <a:pt x="2563330" y="1219136"/>
                  </a:lnTo>
                  <a:lnTo>
                    <a:pt x="2587917" y="1181862"/>
                  </a:lnTo>
                  <a:lnTo>
                    <a:pt x="2611107" y="1143723"/>
                  </a:lnTo>
                  <a:lnTo>
                    <a:pt x="2632862" y="1104747"/>
                  </a:lnTo>
                  <a:lnTo>
                    <a:pt x="2653195" y="1064983"/>
                  </a:lnTo>
                  <a:lnTo>
                    <a:pt x="2672042" y="1024509"/>
                  </a:lnTo>
                  <a:lnTo>
                    <a:pt x="2689390" y="983373"/>
                  </a:lnTo>
                  <a:lnTo>
                    <a:pt x="2705201" y="941616"/>
                  </a:lnTo>
                  <a:lnTo>
                    <a:pt x="2719463" y="899312"/>
                  </a:lnTo>
                  <a:lnTo>
                    <a:pt x="2732176" y="856513"/>
                  </a:lnTo>
                  <a:lnTo>
                    <a:pt x="2743289" y="813269"/>
                  </a:lnTo>
                  <a:lnTo>
                    <a:pt x="2752801" y="769645"/>
                  </a:lnTo>
                  <a:lnTo>
                    <a:pt x="2760700" y="725703"/>
                  </a:lnTo>
                  <a:lnTo>
                    <a:pt x="2766987" y="681494"/>
                  </a:lnTo>
                  <a:lnTo>
                    <a:pt x="2771635" y="637095"/>
                  </a:lnTo>
                  <a:lnTo>
                    <a:pt x="2774632" y="592556"/>
                  </a:lnTo>
                  <a:lnTo>
                    <a:pt x="2776016" y="547928"/>
                  </a:lnTo>
                  <a:close/>
                </a:path>
              </a:pathLst>
            </a:custGeom>
            <a:solidFill>
              <a:srgbClr val="AAEDE9"/>
            </a:solidFill>
          </p:spPr>
          <p:txBody>
            <a:bodyPr wrap="square" lIns="0" tIns="0" rIns="0" bIns="0" rtlCol="0"/>
            <a:lstStyle/>
            <a:p>
              <a:endParaRPr/>
            </a:p>
          </p:txBody>
        </p:sp>
        <p:sp>
          <p:nvSpPr>
            <p:cNvPr id="8" name="object 8"/>
            <p:cNvSpPr/>
            <p:nvPr/>
          </p:nvSpPr>
          <p:spPr>
            <a:xfrm>
              <a:off x="3938092" y="329386"/>
              <a:ext cx="1920239" cy="407034"/>
            </a:xfrm>
            <a:custGeom>
              <a:avLst/>
              <a:gdLst/>
              <a:ahLst/>
              <a:cxnLst/>
              <a:rect l="l" t="t" r="r" b="b"/>
              <a:pathLst>
                <a:path w="1920239" h="407034">
                  <a:moveTo>
                    <a:pt x="406895" y="210070"/>
                  </a:moveTo>
                  <a:lnTo>
                    <a:pt x="404291" y="170256"/>
                  </a:lnTo>
                  <a:lnTo>
                    <a:pt x="393966" y="131724"/>
                  </a:lnTo>
                  <a:lnTo>
                    <a:pt x="376301" y="95935"/>
                  </a:lnTo>
                  <a:lnTo>
                    <a:pt x="352018" y="64287"/>
                  </a:lnTo>
                  <a:lnTo>
                    <a:pt x="322021" y="37973"/>
                  </a:lnTo>
                  <a:lnTo>
                    <a:pt x="287451" y="18034"/>
                  </a:lnTo>
                  <a:lnTo>
                    <a:pt x="249669" y="5207"/>
                  </a:lnTo>
                  <a:lnTo>
                    <a:pt x="210121" y="0"/>
                  </a:lnTo>
                  <a:lnTo>
                    <a:pt x="190131" y="317"/>
                  </a:lnTo>
                  <a:lnTo>
                    <a:pt x="150761" y="6819"/>
                  </a:lnTo>
                  <a:lnTo>
                    <a:pt x="113411" y="20878"/>
                  </a:lnTo>
                  <a:lnTo>
                    <a:pt x="79527" y="41948"/>
                  </a:lnTo>
                  <a:lnTo>
                    <a:pt x="50393" y="69215"/>
                  </a:lnTo>
                  <a:lnTo>
                    <a:pt x="27165" y="101650"/>
                  </a:lnTo>
                  <a:lnTo>
                    <a:pt x="10680" y="137985"/>
                  </a:lnTo>
                  <a:lnTo>
                    <a:pt x="1625" y="176847"/>
                  </a:lnTo>
                  <a:lnTo>
                    <a:pt x="0" y="196748"/>
                  </a:lnTo>
                  <a:lnTo>
                    <a:pt x="0" y="203415"/>
                  </a:lnTo>
                  <a:lnTo>
                    <a:pt x="6819" y="256082"/>
                  </a:lnTo>
                  <a:lnTo>
                    <a:pt x="20878" y="293420"/>
                  </a:lnTo>
                  <a:lnTo>
                    <a:pt x="41948" y="327304"/>
                  </a:lnTo>
                  <a:lnTo>
                    <a:pt x="69227" y="356425"/>
                  </a:lnTo>
                  <a:lnTo>
                    <a:pt x="101676" y="379666"/>
                  </a:lnTo>
                  <a:lnTo>
                    <a:pt x="138010" y="396138"/>
                  </a:lnTo>
                  <a:lnTo>
                    <a:pt x="176872" y="405193"/>
                  </a:lnTo>
                  <a:lnTo>
                    <a:pt x="196773" y="406831"/>
                  </a:lnTo>
                  <a:lnTo>
                    <a:pt x="216763" y="406501"/>
                  </a:lnTo>
                  <a:lnTo>
                    <a:pt x="256133" y="399999"/>
                  </a:lnTo>
                  <a:lnTo>
                    <a:pt x="293484" y="385953"/>
                  </a:lnTo>
                  <a:lnTo>
                    <a:pt x="327367" y="364883"/>
                  </a:lnTo>
                  <a:lnTo>
                    <a:pt x="356501" y="337604"/>
                  </a:lnTo>
                  <a:lnTo>
                    <a:pt x="379730" y="305181"/>
                  </a:lnTo>
                  <a:lnTo>
                    <a:pt x="396214" y="268833"/>
                  </a:lnTo>
                  <a:lnTo>
                    <a:pt x="405282" y="229984"/>
                  </a:lnTo>
                  <a:lnTo>
                    <a:pt x="406895" y="210070"/>
                  </a:lnTo>
                  <a:close/>
                </a:path>
                <a:path w="1920239" h="407034">
                  <a:moveTo>
                    <a:pt x="1163523" y="210070"/>
                  </a:moveTo>
                  <a:lnTo>
                    <a:pt x="1160932" y="170256"/>
                  </a:lnTo>
                  <a:lnTo>
                    <a:pt x="1150607" y="131724"/>
                  </a:lnTo>
                  <a:lnTo>
                    <a:pt x="1132928" y="95935"/>
                  </a:lnTo>
                  <a:lnTo>
                    <a:pt x="1108646" y="64287"/>
                  </a:lnTo>
                  <a:lnTo>
                    <a:pt x="1078649" y="37973"/>
                  </a:lnTo>
                  <a:lnTo>
                    <a:pt x="1044079" y="18034"/>
                  </a:lnTo>
                  <a:lnTo>
                    <a:pt x="1006309" y="5207"/>
                  </a:lnTo>
                  <a:lnTo>
                    <a:pt x="966749" y="0"/>
                  </a:lnTo>
                  <a:lnTo>
                    <a:pt x="946759" y="317"/>
                  </a:lnTo>
                  <a:lnTo>
                    <a:pt x="907389" y="6819"/>
                  </a:lnTo>
                  <a:lnTo>
                    <a:pt x="870038" y="20878"/>
                  </a:lnTo>
                  <a:lnTo>
                    <a:pt x="836155" y="41948"/>
                  </a:lnTo>
                  <a:lnTo>
                    <a:pt x="807021" y="69215"/>
                  </a:lnTo>
                  <a:lnTo>
                    <a:pt x="783793" y="101650"/>
                  </a:lnTo>
                  <a:lnTo>
                    <a:pt x="767321" y="137985"/>
                  </a:lnTo>
                  <a:lnTo>
                    <a:pt x="758253" y="176847"/>
                  </a:lnTo>
                  <a:lnTo>
                    <a:pt x="756627" y="196748"/>
                  </a:lnTo>
                  <a:lnTo>
                    <a:pt x="756627" y="203415"/>
                  </a:lnTo>
                  <a:lnTo>
                    <a:pt x="763447" y="256082"/>
                  </a:lnTo>
                  <a:lnTo>
                    <a:pt x="777519" y="293420"/>
                  </a:lnTo>
                  <a:lnTo>
                    <a:pt x="798576" y="327304"/>
                  </a:lnTo>
                  <a:lnTo>
                    <a:pt x="825855" y="356425"/>
                  </a:lnTo>
                  <a:lnTo>
                    <a:pt x="858304" y="379666"/>
                  </a:lnTo>
                  <a:lnTo>
                    <a:pt x="894638" y="396138"/>
                  </a:lnTo>
                  <a:lnTo>
                    <a:pt x="933500" y="405193"/>
                  </a:lnTo>
                  <a:lnTo>
                    <a:pt x="953414" y="406831"/>
                  </a:lnTo>
                  <a:lnTo>
                    <a:pt x="973391" y="406501"/>
                  </a:lnTo>
                  <a:lnTo>
                    <a:pt x="1012774" y="399999"/>
                  </a:lnTo>
                  <a:lnTo>
                    <a:pt x="1050112" y="385953"/>
                  </a:lnTo>
                  <a:lnTo>
                    <a:pt x="1084008" y="364883"/>
                  </a:lnTo>
                  <a:lnTo>
                    <a:pt x="1113129" y="337604"/>
                  </a:lnTo>
                  <a:lnTo>
                    <a:pt x="1136357" y="305181"/>
                  </a:lnTo>
                  <a:lnTo>
                    <a:pt x="1152842" y="268833"/>
                  </a:lnTo>
                  <a:lnTo>
                    <a:pt x="1161910" y="229984"/>
                  </a:lnTo>
                  <a:lnTo>
                    <a:pt x="1163523" y="210070"/>
                  </a:lnTo>
                  <a:close/>
                </a:path>
                <a:path w="1920239" h="407034">
                  <a:moveTo>
                    <a:pt x="1920163" y="210070"/>
                  </a:moveTo>
                  <a:lnTo>
                    <a:pt x="1917560" y="170256"/>
                  </a:lnTo>
                  <a:lnTo>
                    <a:pt x="1907235" y="131724"/>
                  </a:lnTo>
                  <a:lnTo>
                    <a:pt x="1889569" y="95935"/>
                  </a:lnTo>
                  <a:lnTo>
                    <a:pt x="1865274" y="64287"/>
                  </a:lnTo>
                  <a:lnTo>
                    <a:pt x="1835277" y="37973"/>
                  </a:lnTo>
                  <a:lnTo>
                    <a:pt x="1800720" y="18034"/>
                  </a:lnTo>
                  <a:lnTo>
                    <a:pt x="1762937" y="5207"/>
                  </a:lnTo>
                  <a:lnTo>
                    <a:pt x="1723377" y="0"/>
                  </a:lnTo>
                  <a:lnTo>
                    <a:pt x="1703400" y="317"/>
                  </a:lnTo>
                  <a:lnTo>
                    <a:pt x="1664017" y="6819"/>
                  </a:lnTo>
                  <a:lnTo>
                    <a:pt x="1626679" y="20878"/>
                  </a:lnTo>
                  <a:lnTo>
                    <a:pt x="1592783" y="41948"/>
                  </a:lnTo>
                  <a:lnTo>
                    <a:pt x="1563662" y="69215"/>
                  </a:lnTo>
                  <a:lnTo>
                    <a:pt x="1540433" y="101650"/>
                  </a:lnTo>
                  <a:lnTo>
                    <a:pt x="1523949" y="137985"/>
                  </a:lnTo>
                  <a:lnTo>
                    <a:pt x="1514881" y="176847"/>
                  </a:lnTo>
                  <a:lnTo>
                    <a:pt x="1513255" y="196748"/>
                  </a:lnTo>
                  <a:lnTo>
                    <a:pt x="1513255" y="203415"/>
                  </a:lnTo>
                  <a:lnTo>
                    <a:pt x="1520088" y="256082"/>
                  </a:lnTo>
                  <a:lnTo>
                    <a:pt x="1534147" y="293420"/>
                  </a:lnTo>
                  <a:lnTo>
                    <a:pt x="1555216" y="327304"/>
                  </a:lnTo>
                  <a:lnTo>
                    <a:pt x="1582483" y="356425"/>
                  </a:lnTo>
                  <a:lnTo>
                    <a:pt x="1614932" y="379666"/>
                  </a:lnTo>
                  <a:lnTo>
                    <a:pt x="1651266" y="396138"/>
                  </a:lnTo>
                  <a:lnTo>
                    <a:pt x="1690128" y="405193"/>
                  </a:lnTo>
                  <a:lnTo>
                    <a:pt x="1710042" y="406831"/>
                  </a:lnTo>
                  <a:lnTo>
                    <a:pt x="1730019" y="406501"/>
                  </a:lnTo>
                  <a:lnTo>
                    <a:pt x="1769402" y="399999"/>
                  </a:lnTo>
                  <a:lnTo>
                    <a:pt x="1806740" y="385953"/>
                  </a:lnTo>
                  <a:lnTo>
                    <a:pt x="1840636" y="364883"/>
                  </a:lnTo>
                  <a:lnTo>
                    <a:pt x="1869757" y="337604"/>
                  </a:lnTo>
                  <a:lnTo>
                    <a:pt x="1892985" y="305181"/>
                  </a:lnTo>
                  <a:lnTo>
                    <a:pt x="1909470" y="268833"/>
                  </a:lnTo>
                  <a:lnTo>
                    <a:pt x="1918538" y="229984"/>
                  </a:lnTo>
                  <a:lnTo>
                    <a:pt x="1920163" y="210070"/>
                  </a:lnTo>
                  <a:close/>
                </a:path>
              </a:pathLst>
            </a:custGeom>
            <a:solidFill>
              <a:srgbClr val="00CCC1"/>
            </a:solidFill>
          </p:spPr>
          <p:txBody>
            <a:bodyPr wrap="square" lIns="0" tIns="0" rIns="0" bIns="0" rtlCol="0"/>
            <a:lstStyle/>
            <a:p>
              <a:endParaRPr/>
            </a:p>
          </p:txBody>
        </p:sp>
      </p:grpSp>
      <p:sp>
        <p:nvSpPr>
          <p:cNvPr id="9" name="object 9"/>
          <p:cNvSpPr/>
          <p:nvPr/>
        </p:nvSpPr>
        <p:spPr>
          <a:xfrm>
            <a:off x="2548775" y="488339"/>
            <a:ext cx="362585" cy="362585"/>
          </a:xfrm>
          <a:custGeom>
            <a:avLst/>
            <a:gdLst/>
            <a:ahLst/>
            <a:cxnLst/>
            <a:rect l="l" t="t" r="r" b="b"/>
            <a:pathLst>
              <a:path w="362585" h="362584">
                <a:moveTo>
                  <a:pt x="362178" y="322465"/>
                </a:moveTo>
                <a:lnTo>
                  <a:pt x="243662" y="181038"/>
                </a:lnTo>
                <a:lnTo>
                  <a:pt x="353669" y="71056"/>
                </a:lnTo>
                <a:lnTo>
                  <a:pt x="356704" y="66522"/>
                </a:lnTo>
                <a:lnTo>
                  <a:pt x="360959" y="56222"/>
                </a:lnTo>
                <a:lnTo>
                  <a:pt x="362026" y="50876"/>
                </a:lnTo>
                <a:lnTo>
                  <a:pt x="362038" y="39751"/>
                </a:lnTo>
                <a:lnTo>
                  <a:pt x="360959" y="34378"/>
                </a:lnTo>
                <a:lnTo>
                  <a:pt x="356704" y="24104"/>
                </a:lnTo>
                <a:lnTo>
                  <a:pt x="353669" y="19570"/>
                </a:lnTo>
                <a:lnTo>
                  <a:pt x="349732" y="15633"/>
                </a:lnTo>
                <a:lnTo>
                  <a:pt x="342709" y="8610"/>
                </a:lnTo>
                <a:lnTo>
                  <a:pt x="338162" y="5575"/>
                </a:lnTo>
                <a:lnTo>
                  <a:pt x="327888" y="1320"/>
                </a:lnTo>
                <a:lnTo>
                  <a:pt x="322516" y="241"/>
                </a:lnTo>
                <a:lnTo>
                  <a:pt x="311391" y="254"/>
                </a:lnTo>
                <a:lnTo>
                  <a:pt x="306044" y="1320"/>
                </a:lnTo>
                <a:lnTo>
                  <a:pt x="295744" y="5562"/>
                </a:lnTo>
                <a:lnTo>
                  <a:pt x="291211" y="8597"/>
                </a:lnTo>
                <a:lnTo>
                  <a:pt x="181203" y="118579"/>
                </a:lnTo>
                <a:lnTo>
                  <a:pt x="70967" y="8356"/>
                </a:lnTo>
                <a:lnTo>
                  <a:pt x="66433" y="5321"/>
                </a:lnTo>
                <a:lnTo>
                  <a:pt x="56146" y="1066"/>
                </a:lnTo>
                <a:lnTo>
                  <a:pt x="50787" y="12"/>
                </a:lnTo>
                <a:lnTo>
                  <a:pt x="39662" y="0"/>
                </a:lnTo>
                <a:lnTo>
                  <a:pt x="34302" y="1079"/>
                </a:lnTo>
                <a:lnTo>
                  <a:pt x="1231" y="34137"/>
                </a:lnTo>
                <a:lnTo>
                  <a:pt x="152" y="39509"/>
                </a:lnTo>
                <a:lnTo>
                  <a:pt x="165" y="50622"/>
                </a:lnTo>
                <a:lnTo>
                  <a:pt x="1219" y="55981"/>
                </a:lnTo>
                <a:lnTo>
                  <a:pt x="5473" y="66281"/>
                </a:lnTo>
                <a:lnTo>
                  <a:pt x="8509" y="70802"/>
                </a:lnTo>
                <a:lnTo>
                  <a:pt x="118745" y="181038"/>
                </a:lnTo>
                <a:lnTo>
                  <a:pt x="8356" y="291401"/>
                </a:lnTo>
                <a:lnTo>
                  <a:pt x="5321" y="295935"/>
                </a:lnTo>
                <a:lnTo>
                  <a:pt x="1066" y="306235"/>
                </a:lnTo>
                <a:lnTo>
                  <a:pt x="12" y="311594"/>
                </a:lnTo>
                <a:lnTo>
                  <a:pt x="0" y="322707"/>
                </a:lnTo>
                <a:lnTo>
                  <a:pt x="1079" y="328079"/>
                </a:lnTo>
                <a:lnTo>
                  <a:pt x="34150" y="361137"/>
                </a:lnTo>
                <a:lnTo>
                  <a:pt x="39509" y="362216"/>
                </a:lnTo>
                <a:lnTo>
                  <a:pt x="50634" y="362204"/>
                </a:lnTo>
                <a:lnTo>
                  <a:pt x="55994" y="361149"/>
                </a:lnTo>
                <a:lnTo>
                  <a:pt x="66294" y="356895"/>
                </a:lnTo>
                <a:lnTo>
                  <a:pt x="70815" y="353860"/>
                </a:lnTo>
                <a:lnTo>
                  <a:pt x="181216" y="243484"/>
                </a:lnTo>
                <a:lnTo>
                  <a:pt x="291363" y="353606"/>
                </a:lnTo>
                <a:lnTo>
                  <a:pt x="295897" y="356654"/>
                </a:lnTo>
                <a:lnTo>
                  <a:pt x="306184" y="360895"/>
                </a:lnTo>
                <a:lnTo>
                  <a:pt x="311543" y="361962"/>
                </a:lnTo>
                <a:lnTo>
                  <a:pt x="322668" y="361975"/>
                </a:lnTo>
                <a:lnTo>
                  <a:pt x="328041" y="360895"/>
                </a:lnTo>
                <a:lnTo>
                  <a:pt x="338315" y="356641"/>
                </a:lnTo>
                <a:lnTo>
                  <a:pt x="342861" y="353606"/>
                </a:lnTo>
                <a:lnTo>
                  <a:pt x="346786" y="349669"/>
                </a:lnTo>
                <a:lnTo>
                  <a:pt x="353822" y="342646"/>
                </a:lnTo>
                <a:lnTo>
                  <a:pt x="356857" y="338099"/>
                </a:lnTo>
                <a:lnTo>
                  <a:pt x="361111" y="327825"/>
                </a:lnTo>
                <a:lnTo>
                  <a:pt x="362178" y="322465"/>
                </a:lnTo>
                <a:close/>
              </a:path>
            </a:pathLst>
          </a:custGeom>
          <a:solidFill>
            <a:srgbClr val="FFB833"/>
          </a:solidFill>
        </p:spPr>
        <p:txBody>
          <a:bodyPr wrap="square" lIns="0" tIns="0" rIns="0" bIns="0" rtlCol="0"/>
          <a:lstStyle/>
          <a:p>
            <a:endParaRPr/>
          </a:p>
        </p:txBody>
      </p:sp>
      <p:sp>
        <p:nvSpPr>
          <p:cNvPr id="10" name="object 10"/>
          <p:cNvSpPr/>
          <p:nvPr/>
        </p:nvSpPr>
        <p:spPr>
          <a:xfrm>
            <a:off x="6973532" y="1196771"/>
            <a:ext cx="467359" cy="467359"/>
          </a:xfrm>
          <a:custGeom>
            <a:avLst/>
            <a:gdLst/>
            <a:ahLst/>
            <a:cxnLst/>
            <a:rect l="l" t="t" r="r" b="b"/>
            <a:pathLst>
              <a:path w="467359" h="467360">
                <a:moveTo>
                  <a:pt x="466839" y="54838"/>
                </a:moveTo>
                <a:lnTo>
                  <a:pt x="465709" y="49161"/>
                </a:lnTo>
                <a:lnTo>
                  <a:pt x="461175" y="38252"/>
                </a:lnTo>
                <a:lnTo>
                  <a:pt x="457962" y="33426"/>
                </a:lnTo>
                <a:lnTo>
                  <a:pt x="453783" y="29260"/>
                </a:lnTo>
                <a:lnTo>
                  <a:pt x="433412" y="8890"/>
                </a:lnTo>
                <a:lnTo>
                  <a:pt x="428586" y="5664"/>
                </a:lnTo>
                <a:lnTo>
                  <a:pt x="417677" y="1130"/>
                </a:lnTo>
                <a:lnTo>
                  <a:pt x="411988" y="0"/>
                </a:lnTo>
                <a:lnTo>
                  <a:pt x="400177" y="12"/>
                </a:lnTo>
                <a:lnTo>
                  <a:pt x="394487" y="1143"/>
                </a:lnTo>
                <a:lnTo>
                  <a:pt x="383565" y="5664"/>
                </a:lnTo>
                <a:lnTo>
                  <a:pt x="378739" y="8890"/>
                </a:lnTo>
                <a:lnTo>
                  <a:pt x="233375" y="154228"/>
                </a:lnTo>
                <a:lnTo>
                  <a:pt x="88112" y="8966"/>
                </a:lnTo>
                <a:lnTo>
                  <a:pt x="83286" y="5740"/>
                </a:lnTo>
                <a:lnTo>
                  <a:pt x="72351" y="1231"/>
                </a:lnTo>
                <a:lnTo>
                  <a:pt x="66675" y="101"/>
                </a:lnTo>
                <a:lnTo>
                  <a:pt x="54851" y="88"/>
                </a:lnTo>
                <a:lnTo>
                  <a:pt x="49174" y="1219"/>
                </a:lnTo>
                <a:lnTo>
                  <a:pt x="8890" y="33515"/>
                </a:lnTo>
                <a:lnTo>
                  <a:pt x="0" y="54927"/>
                </a:lnTo>
                <a:lnTo>
                  <a:pt x="0" y="66763"/>
                </a:lnTo>
                <a:lnTo>
                  <a:pt x="1130" y="72440"/>
                </a:lnTo>
                <a:lnTo>
                  <a:pt x="5664" y="83350"/>
                </a:lnTo>
                <a:lnTo>
                  <a:pt x="8890" y="88176"/>
                </a:lnTo>
                <a:lnTo>
                  <a:pt x="154152" y="233426"/>
                </a:lnTo>
                <a:lnTo>
                  <a:pt x="8928" y="378637"/>
                </a:lnTo>
                <a:lnTo>
                  <a:pt x="5702" y="383463"/>
                </a:lnTo>
                <a:lnTo>
                  <a:pt x="1181" y="394385"/>
                </a:lnTo>
                <a:lnTo>
                  <a:pt x="63" y="400062"/>
                </a:lnTo>
                <a:lnTo>
                  <a:pt x="38" y="411886"/>
                </a:lnTo>
                <a:lnTo>
                  <a:pt x="1168" y="417563"/>
                </a:lnTo>
                <a:lnTo>
                  <a:pt x="33477" y="457835"/>
                </a:lnTo>
                <a:lnTo>
                  <a:pt x="54889" y="466725"/>
                </a:lnTo>
                <a:lnTo>
                  <a:pt x="66725" y="466725"/>
                </a:lnTo>
                <a:lnTo>
                  <a:pt x="72402" y="465594"/>
                </a:lnTo>
                <a:lnTo>
                  <a:pt x="83312" y="461060"/>
                </a:lnTo>
                <a:lnTo>
                  <a:pt x="88138" y="457835"/>
                </a:lnTo>
                <a:lnTo>
                  <a:pt x="233375" y="312635"/>
                </a:lnTo>
                <a:lnTo>
                  <a:pt x="378701" y="457923"/>
                </a:lnTo>
                <a:lnTo>
                  <a:pt x="383527" y="461149"/>
                </a:lnTo>
                <a:lnTo>
                  <a:pt x="394436" y="465683"/>
                </a:lnTo>
                <a:lnTo>
                  <a:pt x="400126" y="466813"/>
                </a:lnTo>
                <a:lnTo>
                  <a:pt x="411962" y="466813"/>
                </a:lnTo>
                <a:lnTo>
                  <a:pt x="417639" y="465683"/>
                </a:lnTo>
                <a:lnTo>
                  <a:pt x="428548" y="461149"/>
                </a:lnTo>
                <a:lnTo>
                  <a:pt x="433374" y="457923"/>
                </a:lnTo>
                <a:lnTo>
                  <a:pt x="437540" y="453758"/>
                </a:lnTo>
                <a:lnTo>
                  <a:pt x="457923" y="433374"/>
                </a:lnTo>
                <a:lnTo>
                  <a:pt x="461149" y="428561"/>
                </a:lnTo>
                <a:lnTo>
                  <a:pt x="465683" y="417652"/>
                </a:lnTo>
                <a:lnTo>
                  <a:pt x="466813" y="411962"/>
                </a:lnTo>
                <a:lnTo>
                  <a:pt x="466788" y="400151"/>
                </a:lnTo>
                <a:lnTo>
                  <a:pt x="465658" y="394474"/>
                </a:lnTo>
                <a:lnTo>
                  <a:pt x="461149" y="383552"/>
                </a:lnTo>
                <a:lnTo>
                  <a:pt x="457923" y="378726"/>
                </a:lnTo>
                <a:lnTo>
                  <a:pt x="312597" y="233426"/>
                </a:lnTo>
                <a:lnTo>
                  <a:pt x="457962" y="88087"/>
                </a:lnTo>
                <a:lnTo>
                  <a:pt x="461175" y="83261"/>
                </a:lnTo>
                <a:lnTo>
                  <a:pt x="465709" y="72351"/>
                </a:lnTo>
                <a:lnTo>
                  <a:pt x="466839" y="66675"/>
                </a:lnTo>
                <a:lnTo>
                  <a:pt x="466839" y="54838"/>
                </a:lnTo>
                <a:close/>
              </a:path>
            </a:pathLst>
          </a:custGeom>
          <a:solidFill>
            <a:srgbClr val="FFB833"/>
          </a:solidFill>
        </p:spPr>
        <p:txBody>
          <a:bodyPr wrap="square" lIns="0" tIns="0" rIns="0" bIns="0" rtlCol="0"/>
          <a:lstStyle/>
          <a:p>
            <a:endParaRPr/>
          </a:p>
        </p:txBody>
      </p:sp>
      <p:sp>
        <p:nvSpPr>
          <p:cNvPr id="11" name="object 11"/>
          <p:cNvSpPr/>
          <p:nvPr/>
        </p:nvSpPr>
        <p:spPr>
          <a:xfrm>
            <a:off x="3688791" y="3790505"/>
            <a:ext cx="467359" cy="467359"/>
          </a:xfrm>
          <a:custGeom>
            <a:avLst/>
            <a:gdLst/>
            <a:ahLst/>
            <a:cxnLst/>
            <a:rect l="l" t="t" r="r" b="b"/>
            <a:pathLst>
              <a:path w="467360" h="467360">
                <a:moveTo>
                  <a:pt x="466991" y="54965"/>
                </a:moveTo>
                <a:lnTo>
                  <a:pt x="465861" y="49288"/>
                </a:lnTo>
                <a:lnTo>
                  <a:pt x="461327" y="38379"/>
                </a:lnTo>
                <a:lnTo>
                  <a:pt x="458101" y="33553"/>
                </a:lnTo>
                <a:lnTo>
                  <a:pt x="453936" y="29387"/>
                </a:lnTo>
                <a:lnTo>
                  <a:pt x="433565" y="9004"/>
                </a:lnTo>
                <a:lnTo>
                  <a:pt x="428739" y="5791"/>
                </a:lnTo>
                <a:lnTo>
                  <a:pt x="417830" y="1257"/>
                </a:lnTo>
                <a:lnTo>
                  <a:pt x="412140" y="127"/>
                </a:lnTo>
                <a:lnTo>
                  <a:pt x="400329" y="139"/>
                </a:lnTo>
                <a:lnTo>
                  <a:pt x="394639" y="1270"/>
                </a:lnTo>
                <a:lnTo>
                  <a:pt x="383717" y="5791"/>
                </a:lnTo>
                <a:lnTo>
                  <a:pt x="378891" y="9004"/>
                </a:lnTo>
                <a:lnTo>
                  <a:pt x="233565" y="154317"/>
                </a:lnTo>
                <a:lnTo>
                  <a:pt x="88099" y="8864"/>
                </a:lnTo>
                <a:lnTo>
                  <a:pt x="83273" y="5638"/>
                </a:lnTo>
                <a:lnTo>
                  <a:pt x="72351" y="1117"/>
                </a:lnTo>
                <a:lnTo>
                  <a:pt x="66662" y="0"/>
                </a:lnTo>
                <a:lnTo>
                  <a:pt x="54864" y="0"/>
                </a:lnTo>
                <a:lnTo>
                  <a:pt x="8877" y="33401"/>
                </a:lnTo>
                <a:lnTo>
                  <a:pt x="0" y="66649"/>
                </a:lnTo>
                <a:lnTo>
                  <a:pt x="1130" y="72326"/>
                </a:lnTo>
                <a:lnTo>
                  <a:pt x="5664" y="83235"/>
                </a:lnTo>
                <a:lnTo>
                  <a:pt x="8877" y="88061"/>
                </a:lnTo>
                <a:lnTo>
                  <a:pt x="154343" y="233514"/>
                </a:lnTo>
                <a:lnTo>
                  <a:pt x="9080" y="378764"/>
                </a:lnTo>
                <a:lnTo>
                  <a:pt x="5854" y="383590"/>
                </a:lnTo>
                <a:lnTo>
                  <a:pt x="1333" y="394512"/>
                </a:lnTo>
                <a:lnTo>
                  <a:pt x="203" y="400189"/>
                </a:lnTo>
                <a:lnTo>
                  <a:pt x="203" y="411988"/>
                </a:lnTo>
                <a:lnTo>
                  <a:pt x="33629" y="457962"/>
                </a:lnTo>
                <a:lnTo>
                  <a:pt x="66878" y="466852"/>
                </a:lnTo>
                <a:lnTo>
                  <a:pt x="72555" y="465721"/>
                </a:lnTo>
                <a:lnTo>
                  <a:pt x="83464" y="461187"/>
                </a:lnTo>
                <a:lnTo>
                  <a:pt x="88290" y="457962"/>
                </a:lnTo>
                <a:lnTo>
                  <a:pt x="233565" y="312712"/>
                </a:lnTo>
                <a:lnTo>
                  <a:pt x="378701" y="457809"/>
                </a:lnTo>
                <a:lnTo>
                  <a:pt x="383527" y="461035"/>
                </a:lnTo>
                <a:lnTo>
                  <a:pt x="394436" y="465569"/>
                </a:lnTo>
                <a:lnTo>
                  <a:pt x="400113" y="466699"/>
                </a:lnTo>
                <a:lnTo>
                  <a:pt x="411949" y="466699"/>
                </a:lnTo>
                <a:lnTo>
                  <a:pt x="457911" y="433273"/>
                </a:lnTo>
                <a:lnTo>
                  <a:pt x="466801" y="411861"/>
                </a:lnTo>
                <a:lnTo>
                  <a:pt x="466775" y="400037"/>
                </a:lnTo>
                <a:lnTo>
                  <a:pt x="465658" y="394360"/>
                </a:lnTo>
                <a:lnTo>
                  <a:pt x="461137" y="383438"/>
                </a:lnTo>
                <a:lnTo>
                  <a:pt x="457911" y="378612"/>
                </a:lnTo>
                <a:lnTo>
                  <a:pt x="312775" y="233514"/>
                </a:lnTo>
                <a:lnTo>
                  <a:pt x="458101" y="88214"/>
                </a:lnTo>
                <a:lnTo>
                  <a:pt x="461327" y="83388"/>
                </a:lnTo>
                <a:lnTo>
                  <a:pt x="465861" y="72478"/>
                </a:lnTo>
                <a:lnTo>
                  <a:pt x="466991" y="66802"/>
                </a:lnTo>
                <a:lnTo>
                  <a:pt x="466991" y="54965"/>
                </a:lnTo>
                <a:close/>
              </a:path>
            </a:pathLst>
          </a:custGeom>
          <a:solidFill>
            <a:srgbClr val="FFB833"/>
          </a:solidFill>
        </p:spPr>
        <p:txBody>
          <a:bodyPr wrap="square" lIns="0" tIns="0" rIns="0" bIns="0" rtlCol="0"/>
          <a:lstStyle/>
          <a:p>
            <a:endParaRPr/>
          </a:p>
        </p:txBody>
      </p:sp>
      <p:grpSp>
        <p:nvGrpSpPr>
          <p:cNvPr id="12" name="object 12"/>
          <p:cNvGrpSpPr/>
          <p:nvPr/>
        </p:nvGrpSpPr>
        <p:grpSpPr>
          <a:xfrm>
            <a:off x="-12874" y="1201699"/>
            <a:ext cx="10463530" cy="9085580"/>
            <a:chOff x="-12874" y="1201699"/>
            <a:chExt cx="10463530" cy="9085580"/>
          </a:xfrm>
        </p:grpSpPr>
        <p:sp>
          <p:nvSpPr>
            <p:cNvPr id="13" name="object 13"/>
            <p:cNvSpPr/>
            <p:nvPr/>
          </p:nvSpPr>
          <p:spPr>
            <a:xfrm>
              <a:off x="261810" y="1364487"/>
              <a:ext cx="3111500" cy="4737735"/>
            </a:xfrm>
            <a:custGeom>
              <a:avLst/>
              <a:gdLst/>
              <a:ahLst/>
              <a:cxnLst/>
              <a:rect l="l" t="t" r="r" b="b"/>
              <a:pathLst>
                <a:path w="3111500" h="4737735">
                  <a:moveTo>
                    <a:pt x="3111398" y="1574596"/>
                  </a:moveTo>
                  <a:lnTo>
                    <a:pt x="3111042" y="1517319"/>
                  </a:lnTo>
                  <a:lnTo>
                    <a:pt x="3108579" y="1460106"/>
                  </a:lnTo>
                  <a:lnTo>
                    <a:pt x="3104019" y="1403032"/>
                  </a:lnTo>
                  <a:lnTo>
                    <a:pt x="3097352" y="1346161"/>
                  </a:lnTo>
                  <a:lnTo>
                    <a:pt x="3088602" y="1289570"/>
                  </a:lnTo>
                  <a:lnTo>
                    <a:pt x="3077768" y="1233335"/>
                  </a:lnTo>
                  <a:lnTo>
                    <a:pt x="3068078" y="1191374"/>
                  </a:lnTo>
                  <a:lnTo>
                    <a:pt x="3053511" y="1019238"/>
                  </a:lnTo>
                  <a:lnTo>
                    <a:pt x="2998711" y="735393"/>
                  </a:lnTo>
                  <a:lnTo>
                    <a:pt x="2610510" y="258800"/>
                  </a:lnTo>
                  <a:lnTo>
                    <a:pt x="2337397" y="33794"/>
                  </a:lnTo>
                  <a:lnTo>
                    <a:pt x="2050046" y="850"/>
                  </a:lnTo>
                  <a:lnTo>
                    <a:pt x="1893189" y="37096"/>
                  </a:lnTo>
                  <a:lnTo>
                    <a:pt x="1840522" y="26289"/>
                  </a:lnTo>
                  <a:lnTo>
                    <a:pt x="1784032" y="16840"/>
                  </a:lnTo>
                  <a:lnTo>
                    <a:pt x="1727238" y="9486"/>
                  </a:lnTo>
                  <a:lnTo>
                    <a:pt x="1670202" y="4216"/>
                  </a:lnTo>
                  <a:lnTo>
                    <a:pt x="1613014" y="1054"/>
                  </a:lnTo>
                  <a:lnTo>
                    <a:pt x="1555750" y="0"/>
                  </a:lnTo>
                  <a:lnTo>
                    <a:pt x="1498498" y="1054"/>
                  </a:lnTo>
                  <a:lnTo>
                    <a:pt x="1441310" y="4216"/>
                  </a:lnTo>
                  <a:lnTo>
                    <a:pt x="1384274" y="9486"/>
                  </a:lnTo>
                  <a:lnTo>
                    <a:pt x="1327480" y="16840"/>
                  </a:lnTo>
                  <a:lnTo>
                    <a:pt x="1270990" y="26289"/>
                  </a:lnTo>
                  <a:lnTo>
                    <a:pt x="1214894" y="37795"/>
                  </a:lnTo>
                  <a:lnTo>
                    <a:pt x="1159256" y="51371"/>
                  </a:lnTo>
                  <a:lnTo>
                    <a:pt x="1104150" y="66979"/>
                  </a:lnTo>
                  <a:lnTo>
                    <a:pt x="1049655" y="84607"/>
                  </a:lnTo>
                  <a:lnTo>
                    <a:pt x="995857" y="104228"/>
                  </a:lnTo>
                  <a:lnTo>
                    <a:pt x="942797" y="125818"/>
                  </a:lnTo>
                  <a:lnTo>
                    <a:pt x="890574" y="149352"/>
                  </a:lnTo>
                  <a:lnTo>
                    <a:pt x="839279" y="174777"/>
                  </a:lnTo>
                  <a:lnTo>
                    <a:pt x="788924" y="202082"/>
                  </a:lnTo>
                  <a:lnTo>
                    <a:pt x="739622" y="231228"/>
                  </a:lnTo>
                  <a:lnTo>
                    <a:pt x="691426" y="262153"/>
                  </a:lnTo>
                  <a:lnTo>
                    <a:pt x="644398" y="294830"/>
                  </a:lnTo>
                  <a:lnTo>
                    <a:pt x="598614" y="329222"/>
                  </a:lnTo>
                  <a:lnTo>
                    <a:pt x="554113" y="365277"/>
                  </a:lnTo>
                  <a:lnTo>
                    <a:pt x="510971" y="402945"/>
                  </a:lnTo>
                  <a:lnTo>
                    <a:pt x="469265" y="442188"/>
                  </a:lnTo>
                  <a:lnTo>
                    <a:pt x="429006" y="482930"/>
                  </a:lnTo>
                  <a:lnTo>
                    <a:pt x="390283" y="525119"/>
                  </a:lnTo>
                  <a:lnTo>
                    <a:pt x="353136" y="568693"/>
                  </a:lnTo>
                  <a:lnTo>
                    <a:pt x="317627" y="613638"/>
                  </a:lnTo>
                  <a:lnTo>
                    <a:pt x="283794" y="659828"/>
                  </a:lnTo>
                  <a:lnTo>
                    <a:pt x="251688" y="707250"/>
                  </a:lnTo>
                  <a:lnTo>
                    <a:pt x="221348" y="755815"/>
                  </a:lnTo>
                  <a:lnTo>
                    <a:pt x="192798" y="805459"/>
                  </a:lnTo>
                  <a:lnTo>
                    <a:pt x="166116" y="856132"/>
                  </a:lnTo>
                  <a:lnTo>
                    <a:pt x="141312" y="907745"/>
                  </a:lnTo>
                  <a:lnTo>
                    <a:pt x="118414" y="960234"/>
                  </a:lnTo>
                  <a:lnTo>
                    <a:pt x="97485" y="1013523"/>
                  </a:lnTo>
                  <a:lnTo>
                    <a:pt x="78511" y="1067562"/>
                  </a:lnTo>
                  <a:lnTo>
                    <a:pt x="61556" y="1122260"/>
                  </a:lnTo>
                  <a:lnTo>
                    <a:pt x="46621" y="1177556"/>
                  </a:lnTo>
                  <a:lnTo>
                    <a:pt x="33743" y="1233335"/>
                  </a:lnTo>
                  <a:lnTo>
                    <a:pt x="22910" y="1289570"/>
                  </a:lnTo>
                  <a:lnTo>
                    <a:pt x="14160" y="1346161"/>
                  </a:lnTo>
                  <a:lnTo>
                    <a:pt x="7493" y="1403032"/>
                  </a:lnTo>
                  <a:lnTo>
                    <a:pt x="2933" y="1460106"/>
                  </a:lnTo>
                  <a:lnTo>
                    <a:pt x="469" y="1517319"/>
                  </a:lnTo>
                  <a:lnTo>
                    <a:pt x="0" y="1555496"/>
                  </a:lnTo>
                  <a:lnTo>
                    <a:pt x="1054" y="1612747"/>
                  </a:lnTo>
                  <a:lnTo>
                    <a:pt x="4216" y="1669923"/>
                  </a:lnTo>
                  <a:lnTo>
                    <a:pt x="9486" y="1726946"/>
                  </a:lnTo>
                  <a:lnTo>
                    <a:pt x="16840" y="1783740"/>
                  </a:lnTo>
                  <a:lnTo>
                    <a:pt x="26289" y="1840217"/>
                  </a:lnTo>
                  <a:lnTo>
                    <a:pt x="37807" y="1896300"/>
                  </a:lnTo>
                  <a:lnTo>
                    <a:pt x="51371" y="1951926"/>
                  </a:lnTo>
                  <a:lnTo>
                    <a:pt x="66992" y="2007031"/>
                  </a:lnTo>
                  <a:lnTo>
                    <a:pt x="84620" y="2061514"/>
                  </a:lnTo>
                  <a:lnTo>
                    <a:pt x="104241" y="2115299"/>
                  </a:lnTo>
                  <a:lnTo>
                    <a:pt x="125844" y="2168347"/>
                  </a:lnTo>
                  <a:lnTo>
                    <a:pt x="149364" y="2220569"/>
                  </a:lnTo>
                  <a:lnTo>
                    <a:pt x="174802" y="2271852"/>
                  </a:lnTo>
                  <a:lnTo>
                    <a:pt x="202107" y="2322195"/>
                  </a:lnTo>
                  <a:lnTo>
                    <a:pt x="231267" y="2371496"/>
                  </a:lnTo>
                  <a:lnTo>
                    <a:pt x="262191" y="2419680"/>
                  </a:lnTo>
                  <a:lnTo>
                    <a:pt x="294881" y="2466695"/>
                  </a:lnTo>
                  <a:lnTo>
                    <a:pt x="329272" y="2512479"/>
                  </a:lnTo>
                  <a:lnTo>
                    <a:pt x="365340" y="2556980"/>
                  </a:lnTo>
                  <a:lnTo>
                    <a:pt x="403009" y="2600109"/>
                  </a:lnTo>
                  <a:lnTo>
                    <a:pt x="442264" y="2641803"/>
                  </a:lnTo>
                  <a:lnTo>
                    <a:pt x="483006" y="2682049"/>
                  </a:lnTo>
                  <a:lnTo>
                    <a:pt x="525208" y="2720771"/>
                  </a:lnTo>
                  <a:lnTo>
                    <a:pt x="568782" y="2757919"/>
                  </a:lnTo>
                  <a:lnTo>
                    <a:pt x="613740" y="2793415"/>
                  </a:lnTo>
                  <a:lnTo>
                    <a:pt x="659942" y="2827248"/>
                  </a:lnTo>
                  <a:lnTo>
                    <a:pt x="707364" y="2859341"/>
                  </a:lnTo>
                  <a:lnTo>
                    <a:pt x="755942" y="2889681"/>
                  </a:lnTo>
                  <a:lnTo>
                    <a:pt x="805599" y="2918218"/>
                  </a:lnTo>
                  <a:lnTo>
                    <a:pt x="856272" y="2944901"/>
                  </a:lnTo>
                  <a:lnTo>
                    <a:pt x="907884" y="2969704"/>
                  </a:lnTo>
                  <a:lnTo>
                    <a:pt x="928903" y="2978886"/>
                  </a:lnTo>
                  <a:lnTo>
                    <a:pt x="928916" y="2979153"/>
                  </a:lnTo>
                  <a:lnTo>
                    <a:pt x="1014666" y="3038373"/>
                  </a:lnTo>
                  <a:lnTo>
                    <a:pt x="1048296" y="3380244"/>
                  </a:lnTo>
                  <a:lnTo>
                    <a:pt x="1058786" y="3600259"/>
                  </a:lnTo>
                  <a:lnTo>
                    <a:pt x="1038466" y="3722205"/>
                  </a:lnTo>
                  <a:lnTo>
                    <a:pt x="985062" y="3825011"/>
                  </a:lnTo>
                  <a:lnTo>
                    <a:pt x="856767" y="3936504"/>
                  </a:lnTo>
                  <a:lnTo>
                    <a:pt x="666432" y="4026395"/>
                  </a:lnTo>
                  <a:lnTo>
                    <a:pt x="493763" y="4086402"/>
                  </a:lnTo>
                  <a:lnTo>
                    <a:pt x="418490" y="4108246"/>
                  </a:lnTo>
                  <a:lnTo>
                    <a:pt x="911669" y="4737290"/>
                  </a:lnTo>
                  <a:lnTo>
                    <a:pt x="2605201" y="4516107"/>
                  </a:lnTo>
                  <a:lnTo>
                    <a:pt x="2740660" y="3903548"/>
                  </a:lnTo>
                  <a:lnTo>
                    <a:pt x="2414600" y="3842067"/>
                  </a:lnTo>
                  <a:lnTo>
                    <a:pt x="2343416" y="3829393"/>
                  </a:lnTo>
                  <a:lnTo>
                    <a:pt x="2275306" y="3818051"/>
                  </a:lnTo>
                  <a:lnTo>
                    <a:pt x="2193937" y="3710660"/>
                  </a:lnTo>
                  <a:lnTo>
                    <a:pt x="2120392" y="3491725"/>
                  </a:lnTo>
                  <a:lnTo>
                    <a:pt x="2077504" y="3318091"/>
                  </a:lnTo>
                  <a:lnTo>
                    <a:pt x="2577134" y="3027045"/>
                  </a:lnTo>
                  <a:lnTo>
                    <a:pt x="3005010" y="2446286"/>
                  </a:lnTo>
                  <a:lnTo>
                    <a:pt x="3109709" y="1683270"/>
                  </a:lnTo>
                  <a:lnTo>
                    <a:pt x="3107728" y="1659928"/>
                  </a:lnTo>
                  <a:lnTo>
                    <a:pt x="3109633" y="1631810"/>
                  </a:lnTo>
                  <a:lnTo>
                    <a:pt x="3111398" y="1574596"/>
                  </a:lnTo>
                  <a:close/>
                </a:path>
              </a:pathLst>
            </a:custGeom>
            <a:solidFill>
              <a:srgbClr val="FFDA99"/>
            </a:solidFill>
          </p:spPr>
          <p:txBody>
            <a:bodyPr wrap="square" lIns="0" tIns="0" rIns="0" bIns="0" rtlCol="0"/>
            <a:lstStyle/>
            <a:p>
              <a:endParaRPr/>
            </a:p>
          </p:txBody>
        </p:sp>
        <p:sp>
          <p:nvSpPr>
            <p:cNvPr id="14" name="object 14"/>
            <p:cNvSpPr/>
            <p:nvPr/>
          </p:nvSpPr>
          <p:spPr>
            <a:xfrm>
              <a:off x="1462684" y="2524480"/>
              <a:ext cx="1790700" cy="327025"/>
            </a:xfrm>
            <a:custGeom>
              <a:avLst/>
              <a:gdLst/>
              <a:ahLst/>
              <a:cxnLst/>
              <a:rect l="l" t="t" r="r" b="b"/>
              <a:pathLst>
                <a:path w="1790700" h="327025">
                  <a:moveTo>
                    <a:pt x="505117" y="175691"/>
                  </a:moveTo>
                  <a:lnTo>
                    <a:pt x="490093" y="131838"/>
                  </a:lnTo>
                  <a:lnTo>
                    <a:pt x="455269" y="107873"/>
                  </a:lnTo>
                  <a:lnTo>
                    <a:pt x="408025" y="100965"/>
                  </a:lnTo>
                  <a:lnTo>
                    <a:pt x="355333" y="104927"/>
                  </a:lnTo>
                  <a:lnTo>
                    <a:pt x="304152" y="113550"/>
                  </a:lnTo>
                  <a:lnTo>
                    <a:pt x="234708" y="130797"/>
                  </a:lnTo>
                  <a:lnTo>
                    <a:pt x="168757" y="158508"/>
                  </a:lnTo>
                  <a:lnTo>
                    <a:pt x="107797" y="195935"/>
                  </a:lnTo>
                  <a:lnTo>
                    <a:pt x="53314" y="242303"/>
                  </a:lnTo>
                  <a:lnTo>
                    <a:pt x="16040" y="283883"/>
                  </a:lnTo>
                  <a:lnTo>
                    <a:pt x="0" y="323151"/>
                  </a:lnTo>
                  <a:lnTo>
                    <a:pt x="13614" y="326529"/>
                  </a:lnTo>
                  <a:lnTo>
                    <a:pt x="40487" y="317411"/>
                  </a:lnTo>
                  <a:lnTo>
                    <a:pt x="80162" y="300101"/>
                  </a:lnTo>
                  <a:lnTo>
                    <a:pt x="132143" y="278942"/>
                  </a:lnTo>
                  <a:lnTo>
                    <a:pt x="195973" y="258229"/>
                  </a:lnTo>
                  <a:lnTo>
                    <a:pt x="271183" y="242303"/>
                  </a:lnTo>
                  <a:lnTo>
                    <a:pt x="339813" y="235559"/>
                  </a:lnTo>
                  <a:lnTo>
                    <a:pt x="397764" y="233680"/>
                  </a:lnTo>
                  <a:lnTo>
                    <a:pt x="444246" y="231254"/>
                  </a:lnTo>
                  <a:lnTo>
                    <a:pt x="478459" y="222872"/>
                  </a:lnTo>
                  <a:lnTo>
                    <a:pt x="499618" y="203161"/>
                  </a:lnTo>
                  <a:lnTo>
                    <a:pt x="502691" y="194170"/>
                  </a:lnTo>
                  <a:lnTo>
                    <a:pt x="504532" y="185013"/>
                  </a:lnTo>
                  <a:lnTo>
                    <a:pt x="505117" y="175691"/>
                  </a:lnTo>
                  <a:close/>
                </a:path>
                <a:path w="1790700" h="327025">
                  <a:moveTo>
                    <a:pt x="1790623" y="155524"/>
                  </a:moveTo>
                  <a:lnTo>
                    <a:pt x="1768386" y="119989"/>
                  </a:lnTo>
                  <a:lnTo>
                    <a:pt x="1724698" y="85229"/>
                  </a:lnTo>
                  <a:lnTo>
                    <a:pt x="1663268" y="48628"/>
                  </a:lnTo>
                  <a:lnTo>
                    <a:pt x="1596961" y="21882"/>
                  </a:lnTo>
                  <a:lnTo>
                    <a:pt x="1527378" y="5511"/>
                  </a:lnTo>
                  <a:lnTo>
                    <a:pt x="1456093" y="0"/>
                  </a:lnTo>
                  <a:lnTo>
                    <a:pt x="1403946" y="444"/>
                  </a:lnTo>
                  <a:lnTo>
                    <a:pt x="1351076" y="5245"/>
                  </a:lnTo>
                  <a:lnTo>
                    <a:pt x="1305648" y="19659"/>
                  </a:lnTo>
                  <a:lnTo>
                    <a:pt x="1275816" y="48920"/>
                  </a:lnTo>
                  <a:lnTo>
                    <a:pt x="1267015" y="78841"/>
                  </a:lnTo>
                  <a:lnTo>
                    <a:pt x="1267421" y="91465"/>
                  </a:lnTo>
                  <a:lnTo>
                    <a:pt x="1302169" y="136677"/>
                  </a:lnTo>
                  <a:lnTo>
                    <a:pt x="1383499" y="133819"/>
                  </a:lnTo>
                  <a:lnTo>
                    <a:pt x="1441018" y="125857"/>
                  </a:lnTo>
                  <a:lnTo>
                    <a:pt x="1509915" y="120764"/>
                  </a:lnTo>
                  <a:lnTo>
                    <a:pt x="1586674" y="123977"/>
                  </a:lnTo>
                  <a:lnTo>
                    <a:pt x="1652917" y="133718"/>
                  </a:lnTo>
                  <a:lnTo>
                    <a:pt x="1707540" y="145872"/>
                  </a:lnTo>
                  <a:lnTo>
                    <a:pt x="1749437" y="156298"/>
                  </a:lnTo>
                  <a:lnTo>
                    <a:pt x="1777504" y="160883"/>
                  </a:lnTo>
                  <a:lnTo>
                    <a:pt x="1790623" y="155524"/>
                  </a:lnTo>
                  <a:close/>
                </a:path>
              </a:pathLst>
            </a:custGeom>
            <a:solidFill>
              <a:srgbClr val="373333"/>
            </a:solidFill>
          </p:spPr>
          <p:txBody>
            <a:bodyPr wrap="square" lIns="0" tIns="0" rIns="0" bIns="0" rtlCol="0"/>
            <a:lstStyle/>
            <a:p>
              <a:endParaRPr/>
            </a:p>
          </p:txBody>
        </p:sp>
        <p:sp>
          <p:nvSpPr>
            <p:cNvPr id="15" name="object 15"/>
            <p:cNvSpPr/>
            <p:nvPr/>
          </p:nvSpPr>
          <p:spPr>
            <a:xfrm>
              <a:off x="2379251" y="2972248"/>
              <a:ext cx="224154" cy="365125"/>
            </a:xfrm>
            <a:custGeom>
              <a:avLst/>
              <a:gdLst/>
              <a:ahLst/>
              <a:cxnLst/>
              <a:rect l="l" t="t" r="r" b="b"/>
              <a:pathLst>
                <a:path w="224155" h="365125">
                  <a:moveTo>
                    <a:pt x="77517" y="0"/>
                  </a:moveTo>
                  <a:lnTo>
                    <a:pt x="166643" y="141357"/>
                  </a:lnTo>
                  <a:lnTo>
                    <a:pt x="211080" y="219348"/>
                  </a:lnTo>
                  <a:lnTo>
                    <a:pt x="224081" y="261758"/>
                  </a:lnTo>
                  <a:lnTo>
                    <a:pt x="218902" y="296370"/>
                  </a:lnTo>
                  <a:lnTo>
                    <a:pt x="179158" y="329558"/>
                  </a:lnTo>
                  <a:lnTo>
                    <a:pt x="104526" y="350604"/>
                  </a:lnTo>
                  <a:lnTo>
                    <a:pt x="32356" y="361656"/>
                  </a:lnTo>
                  <a:lnTo>
                    <a:pt x="0" y="364862"/>
                  </a:lnTo>
                </a:path>
              </a:pathLst>
            </a:custGeom>
            <a:ln w="25752">
              <a:solidFill>
                <a:srgbClr val="373333"/>
              </a:solidFill>
            </a:ln>
          </p:spPr>
          <p:txBody>
            <a:bodyPr wrap="square" lIns="0" tIns="0" rIns="0" bIns="0" rtlCol="0"/>
            <a:lstStyle/>
            <a:p>
              <a:endParaRPr/>
            </a:p>
          </p:txBody>
        </p:sp>
        <p:sp>
          <p:nvSpPr>
            <p:cNvPr id="16" name="object 16"/>
            <p:cNvSpPr/>
            <p:nvPr/>
          </p:nvSpPr>
          <p:spPr>
            <a:xfrm>
              <a:off x="1379397" y="3268039"/>
              <a:ext cx="1882139" cy="448945"/>
            </a:xfrm>
            <a:custGeom>
              <a:avLst/>
              <a:gdLst/>
              <a:ahLst/>
              <a:cxnLst/>
              <a:rect l="l" t="t" r="r" b="b"/>
              <a:pathLst>
                <a:path w="1882139" h="448945">
                  <a:moveTo>
                    <a:pt x="361099" y="316103"/>
                  </a:moveTo>
                  <a:lnTo>
                    <a:pt x="345808" y="274104"/>
                  </a:lnTo>
                  <a:lnTo>
                    <a:pt x="315302" y="247256"/>
                  </a:lnTo>
                  <a:lnTo>
                    <a:pt x="274777" y="229362"/>
                  </a:lnTo>
                  <a:lnTo>
                    <a:pt x="226098" y="220484"/>
                  </a:lnTo>
                  <a:lnTo>
                    <a:pt x="208813" y="219697"/>
                  </a:lnTo>
                  <a:lnTo>
                    <a:pt x="191211" y="220014"/>
                  </a:lnTo>
                  <a:lnTo>
                    <a:pt x="147205" y="225564"/>
                  </a:lnTo>
                  <a:lnTo>
                    <a:pt x="97231" y="240766"/>
                  </a:lnTo>
                  <a:lnTo>
                    <a:pt x="54432" y="264033"/>
                  </a:lnTo>
                  <a:lnTo>
                    <a:pt x="22491" y="293344"/>
                  </a:lnTo>
                  <a:lnTo>
                    <a:pt x="2667" y="329857"/>
                  </a:lnTo>
                  <a:lnTo>
                    <a:pt x="0" y="352310"/>
                  </a:lnTo>
                  <a:lnTo>
                    <a:pt x="2082" y="366991"/>
                  </a:lnTo>
                  <a:lnTo>
                    <a:pt x="25057" y="404952"/>
                  </a:lnTo>
                  <a:lnTo>
                    <a:pt x="58166" y="428053"/>
                  </a:lnTo>
                  <a:lnTo>
                    <a:pt x="101854" y="443077"/>
                  </a:lnTo>
                  <a:lnTo>
                    <a:pt x="152285" y="448716"/>
                  </a:lnTo>
                  <a:lnTo>
                    <a:pt x="169887" y="448398"/>
                  </a:lnTo>
                  <a:lnTo>
                    <a:pt x="222542" y="440931"/>
                  </a:lnTo>
                  <a:lnTo>
                    <a:pt x="271627" y="424268"/>
                  </a:lnTo>
                  <a:lnTo>
                    <a:pt x="312826" y="399859"/>
                  </a:lnTo>
                  <a:lnTo>
                    <a:pt x="342671" y="369773"/>
                  </a:lnTo>
                  <a:lnTo>
                    <a:pt x="360984" y="323507"/>
                  </a:lnTo>
                  <a:lnTo>
                    <a:pt x="361099" y="316103"/>
                  </a:lnTo>
                  <a:close/>
                </a:path>
                <a:path w="1882139" h="448945">
                  <a:moveTo>
                    <a:pt x="1882025" y="96405"/>
                  </a:moveTo>
                  <a:lnTo>
                    <a:pt x="1866734" y="54406"/>
                  </a:lnTo>
                  <a:lnTo>
                    <a:pt x="1836229" y="27546"/>
                  </a:lnTo>
                  <a:lnTo>
                    <a:pt x="1795703" y="9664"/>
                  </a:lnTo>
                  <a:lnTo>
                    <a:pt x="1747024" y="787"/>
                  </a:lnTo>
                  <a:lnTo>
                    <a:pt x="1729740" y="0"/>
                  </a:lnTo>
                  <a:lnTo>
                    <a:pt x="1712137" y="317"/>
                  </a:lnTo>
                  <a:lnTo>
                    <a:pt x="1668132" y="5880"/>
                  </a:lnTo>
                  <a:lnTo>
                    <a:pt x="1618157" y="21069"/>
                  </a:lnTo>
                  <a:lnTo>
                    <a:pt x="1575358" y="44335"/>
                  </a:lnTo>
                  <a:lnTo>
                    <a:pt x="1543418" y="73647"/>
                  </a:lnTo>
                  <a:lnTo>
                    <a:pt x="1523593" y="110159"/>
                  </a:lnTo>
                  <a:lnTo>
                    <a:pt x="1520926" y="132613"/>
                  </a:lnTo>
                  <a:lnTo>
                    <a:pt x="1523009" y="147294"/>
                  </a:lnTo>
                  <a:lnTo>
                    <a:pt x="1545983" y="185254"/>
                  </a:lnTo>
                  <a:lnTo>
                    <a:pt x="1579092" y="208356"/>
                  </a:lnTo>
                  <a:lnTo>
                    <a:pt x="1622780" y="223380"/>
                  </a:lnTo>
                  <a:lnTo>
                    <a:pt x="1673212" y="229019"/>
                  </a:lnTo>
                  <a:lnTo>
                    <a:pt x="1690814" y="228701"/>
                  </a:lnTo>
                  <a:lnTo>
                    <a:pt x="1743468" y="221234"/>
                  </a:lnTo>
                  <a:lnTo>
                    <a:pt x="1792554" y="204584"/>
                  </a:lnTo>
                  <a:lnTo>
                    <a:pt x="1833753" y="180162"/>
                  </a:lnTo>
                  <a:lnTo>
                    <a:pt x="1863585" y="150075"/>
                  </a:lnTo>
                  <a:lnTo>
                    <a:pt x="1881898" y="103809"/>
                  </a:lnTo>
                  <a:lnTo>
                    <a:pt x="1882025" y="96405"/>
                  </a:lnTo>
                  <a:close/>
                </a:path>
              </a:pathLst>
            </a:custGeom>
            <a:solidFill>
              <a:srgbClr val="FFC770"/>
            </a:solidFill>
          </p:spPr>
          <p:txBody>
            <a:bodyPr wrap="square" lIns="0" tIns="0" rIns="0" bIns="0" rtlCol="0"/>
            <a:lstStyle/>
            <a:p>
              <a:endParaRPr/>
            </a:p>
          </p:txBody>
        </p:sp>
        <p:sp>
          <p:nvSpPr>
            <p:cNvPr id="17" name="object 17"/>
            <p:cNvSpPr/>
            <p:nvPr/>
          </p:nvSpPr>
          <p:spPr>
            <a:xfrm>
              <a:off x="509216" y="2888049"/>
              <a:ext cx="504825" cy="676275"/>
            </a:xfrm>
            <a:custGeom>
              <a:avLst/>
              <a:gdLst/>
              <a:ahLst/>
              <a:cxnLst/>
              <a:rect l="l" t="t" r="r" b="b"/>
              <a:pathLst>
                <a:path w="504825" h="676275">
                  <a:moveTo>
                    <a:pt x="326185" y="675986"/>
                  </a:moveTo>
                  <a:lnTo>
                    <a:pt x="383139" y="671951"/>
                  </a:lnTo>
                  <a:lnTo>
                    <a:pt x="433633" y="661500"/>
                  </a:lnTo>
                  <a:lnTo>
                    <a:pt x="474942" y="648488"/>
                  </a:lnTo>
                  <a:lnTo>
                    <a:pt x="504340" y="636771"/>
                  </a:lnTo>
                  <a:lnTo>
                    <a:pt x="445880" y="94756"/>
                  </a:lnTo>
                  <a:lnTo>
                    <a:pt x="410299" y="63181"/>
                  </a:lnTo>
                  <a:lnTo>
                    <a:pt x="370269" y="37387"/>
                  </a:lnTo>
                  <a:lnTo>
                    <a:pt x="326772" y="18013"/>
                  </a:lnTo>
                  <a:lnTo>
                    <a:pt x="280879" y="5510"/>
                  </a:lnTo>
                  <a:lnTo>
                    <a:pt x="233607" y="169"/>
                  </a:lnTo>
                  <a:lnTo>
                    <a:pt x="217707" y="0"/>
                  </a:lnTo>
                  <a:lnTo>
                    <a:pt x="198464" y="960"/>
                  </a:lnTo>
                  <a:lnTo>
                    <a:pt x="160772" y="7488"/>
                  </a:lnTo>
                  <a:lnTo>
                    <a:pt x="124388" y="20093"/>
                  </a:lnTo>
                  <a:lnTo>
                    <a:pt x="90741" y="38285"/>
                  </a:lnTo>
                  <a:lnTo>
                    <a:pt x="52416" y="74311"/>
                  </a:lnTo>
                  <a:lnTo>
                    <a:pt x="19276" y="139410"/>
                  </a:lnTo>
                  <a:lnTo>
                    <a:pt x="8779" y="178050"/>
                  </a:lnTo>
                  <a:lnTo>
                    <a:pt x="2349" y="219693"/>
                  </a:lnTo>
                  <a:lnTo>
                    <a:pt x="0" y="263549"/>
                  </a:lnTo>
                  <a:lnTo>
                    <a:pt x="1743" y="308823"/>
                  </a:lnTo>
                  <a:lnTo>
                    <a:pt x="7592" y="354724"/>
                  </a:lnTo>
                  <a:lnTo>
                    <a:pt x="17561" y="400458"/>
                  </a:lnTo>
                  <a:lnTo>
                    <a:pt x="31663" y="445235"/>
                  </a:lnTo>
                  <a:lnTo>
                    <a:pt x="49911" y="488260"/>
                  </a:lnTo>
                  <a:lnTo>
                    <a:pt x="72317" y="528742"/>
                  </a:lnTo>
                  <a:lnTo>
                    <a:pt x="98896" y="565889"/>
                  </a:lnTo>
                  <a:lnTo>
                    <a:pt x="129661" y="598907"/>
                  </a:lnTo>
                  <a:lnTo>
                    <a:pt x="164624" y="627004"/>
                  </a:lnTo>
                  <a:lnTo>
                    <a:pt x="203800" y="649388"/>
                  </a:lnTo>
                  <a:lnTo>
                    <a:pt x="265497" y="669750"/>
                  </a:lnTo>
                  <a:lnTo>
                    <a:pt x="326185" y="675986"/>
                  </a:lnTo>
                  <a:close/>
                </a:path>
              </a:pathLst>
            </a:custGeom>
            <a:solidFill>
              <a:srgbClr val="FFDA99"/>
            </a:solidFill>
          </p:spPr>
          <p:txBody>
            <a:bodyPr wrap="square" lIns="0" tIns="0" rIns="0" bIns="0" rtlCol="0"/>
            <a:lstStyle/>
            <a:p>
              <a:endParaRPr/>
            </a:p>
          </p:txBody>
        </p:sp>
        <p:sp>
          <p:nvSpPr>
            <p:cNvPr id="18" name="object 18"/>
            <p:cNvSpPr/>
            <p:nvPr/>
          </p:nvSpPr>
          <p:spPr>
            <a:xfrm>
              <a:off x="632151" y="3103310"/>
              <a:ext cx="214629" cy="311150"/>
            </a:xfrm>
            <a:custGeom>
              <a:avLst/>
              <a:gdLst/>
              <a:ahLst/>
              <a:cxnLst/>
              <a:rect l="l" t="t" r="r" b="b"/>
              <a:pathLst>
                <a:path w="214630" h="311150">
                  <a:moveTo>
                    <a:pt x="0" y="4634"/>
                  </a:moveTo>
                  <a:lnTo>
                    <a:pt x="214267" y="0"/>
                  </a:lnTo>
                  <a:lnTo>
                    <a:pt x="89303" y="78288"/>
                  </a:lnTo>
                  <a:lnTo>
                    <a:pt x="43168" y="136759"/>
                  </a:lnTo>
                  <a:lnTo>
                    <a:pt x="71831" y="204547"/>
                  </a:lnTo>
                  <a:lnTo>
                    <a:pt x="171259" y="310789"/>
                  </a:lnTo>
                </a:path>
              </a:pathLst>
            </a:custGeom>
            <a:ln w="19313">
              <a:solidFill>
                <a:srgbClr val="373333"/>
              </a:solidFill>
            </a:ln>
          </p:spPr>
          <p:txBody>
            <a:bodyPr wrap="square" lIns="0" tIns="0" rIns="0" bIns="0" rtlCol="0"/>
            <a:lstStyle/>
            <a:p>
              <a:endParaRPr/>
            </a:p>
          </p:txBody>
        </p:sp>
        <p:sp>
          <p:nvSpPr>
            <p:cNvPr id="19" name="object 19"/>
            <p:cNvSpPr/>
            <p:nvPr/>
          </p:nvSpPr>
          <p:spPr>
            <a:xfrm>
              <a:off x="1618243" y="4495556"/>
              <a:ext cx="701040" cy="130810"/>
            </a:xfrm>
            <a:custGeom>
              <a:avLst/>
              <a:gdLst/>
              <a:ahLst/>
              <a:cxnLst/>
              <a:rect l="l" t="t" r="r" b="b"/>
              <a:pathLst>
                <a:path w="701039" h="130810">
                  <a:moveTo>
                    <a:pt x="0" y="0"/>
                  </a:moveTo>
                  <a:lnTo>
                    <a:pt x="244032" y="90165"/>
                  </a:lnTo>
                  <a:lnTo>
                    <a:pt x="398370" y="130386"/>
                  </a:lnTo>
                  <a:lnTo>
                    <a:pt x="528710" y="129810"/>
                  </a:lnTo>
                  <a:lnTo>
                    <a:pt x="700745" y="97588"/>
                  </a:lnTo>
                </a:path>
              </a:pathLst>
            </a:custGeom>
            <a:ln w="25749">
              <a:solidFill>
                <a:srgbClr val="373333"/>
              </a:solidFill>
            </a:ln>
          </p:spPr>
          <p:txBody>
            <a:bodyPr wrap="square" lIns="0" tIns="0" rIns="0" bIns="0" rtlCol="0"/>
            <a:lstStyle/>
            <a:p>
              <a:endParaRPr/>
            </a:p>
          </p:txBody>
        </p:sp>
        <p:pic>
          <p:nvPicPr>
            <p:cNvPr id="20" name="object 20"/>
            <p:cNvPicPr/>
            <p:nvPr/>
          </p:nvPicPr>
          <p:blipFill>
            <a:blip r:embed="rId2" cstate="print"/>
            <a:stretch>
              <a:fillRect/>
            </a:stretch>
          </p:blipFill>
          <p:spPr>
            <a:xfrm>
              <a:off x="0" y="2033947"/>
              <a:ext cx="10357509" cy="8253052"/>
            </a:xfrm>
            <a:prstGeom prst="rect">
              <a:avLst/>
            </a:prstGeom>
          </p:spPr>
        </p:pic>
        <p:sp>
          <p:nvSpPr>
            <p:cNvPr id="21" name="object 21"/>
            <p:cNvSpPr/>
            <p:nvPr/>
          </p:nvSpPr>
          <p:spPr>
            <a:xfrm>
              <a:off x="2365087" y="3939636"/>
              <a:ext cx="220979" cy="42545"/>
            </a:xfrm>
            <a:custGeom>
              <a:avLst/>
              <a:gdLst/>
              <a:ahLst/>
              <a:cxnLst/>
              <a:rect l="l" t="t" r="r" b="b"/>
              <a:pathLst>
                <a:path w="220980" h="42545">
                  <a:moveTo>
                    <a:pt x="0" y="6952"/>
                  </a:moveTo>
                  <a:lnTo>
                    <a:pt x="38851" y="28877"/>
                  </a:lnTo>
                  <a:lnTo>
                    <a:pt x="81946" y="40451"/>
                  </a:lnTo>
                  <a:lnTo>
                    <a:pt x="104226" y="42099"/>
                  </a:lnTo>
                  <a:lnTo>
                    <a:pt x="111691" y="42022"/>
                  </a:lnTo>
                  <a:lnTo>
                    <a:pt x="155762" y="35025"/>
                  </a:lnTo>
                  <a:lnTo>
                    <a:pt x="196703" y="17277"/>
                  </a:lnTo>
                  <a:lnTo>
                    <a:pt x="215173" y="4702"/>
                  </a:lnTo>
                  <a:lnTo>
                    <a:pt x="220962" y="0"/>
                  </a:lnTo>
                </a:path>
              </a:pathLst>
            </a:custGeom>
            <a:ln w="19311">
              <a:solidFill>
                <a:srgbClr val="373333"/>
              </a:solidFill>
            </a:ln>
          </p:spPr>
          <p:txBody>
            <a:bodyPr wrap="square" lIns="0" tIns="0" rIns="0" bIns="0" rtlCol="0"/>
            <a:lstStyle/>
            <a:p>
              <a:endParaRPr/>
            </a:p>
          </p:txBody>
        </p:sp>
        <p:sp>
          <p:nvSpPr>
            <p:cNvPr id="22" name="object 22"/>
            <p:cNvSpPr/>
            <p:nvPr/>
          </p:nvSpPr>
          <p:spPr>
            <a:xfrm>
              <a:off x="5351949" y="6379350"/>
              <a:ext cx="2920365" cy="1809750"/>
            </a:xfrm>
            <a:custGeom>
              <a:avLst/>
              <a:gdLst/>
              <a:ahLst/>
              <a:cxnLst/>
              <a:rect l="l" t="t" r="r" b="b"/>
              <a:pathLst>
                <a:path w="2920365" h="1809750">
                  <a:moveTo>
                    <a:pt x="2920161" y="716850"/>
                  </a:moveTo>
                  <a:lnTo>
                    <a:pt x="223795" y="0"/>
                  </a:lnTo>
                </a:path>
                <a:path w="2920365" h="1809750">
                  <a:moveTo>
                    <a:pt x="2842901" y="1221530"/>
                  </a:moveTo>
                  <a:lnTo>
                    <a:pt x="146278" y="504422"/>
                  </a:lnTo>
                </a:path>
                <a:path w="2920365" h="1809750">
                  <a:moveTo>
                    <a:pt x="2696622" y="1809636"/>
                  </a:moveTo>
                  <a:lnTo>
                    <a:pt x="0" y="1092785"/>
                  </a:lnTo>
                </a:path>
              </a:pathLst>
            </a:custGeom>
            <a:ln w="77253">
              <a:solidFill>
                <a:srgbClr val="00CCC1"/>
              </a:solidFill>
            </a:ln>
          </p:spPr>
          <p:txBody>
            <a:bodyPr wrap="square" lIns="0" tIns="0" rIns="0" bIns="0" rtlCol="0"/>
            <a:lstStyle/>
            <a:p>
              <a:endParaRPr/>
            </a:p>
          </p:txBody>
        </p:sp>
        <p:sp>
          <p:nvSpPr>
            <p:cNvPr id="23" name="object 23"/>
            <p:cNvSpPr/>
            <p:nvPr/>
          </p:nvSpPr>
          <p:spPr>
            <a:xfrm>
              <a:off x="8932506" y="3232713"/>
              <a:ext cx="892810" cy="1053465"/>
            </a:xfrm>
            <a:custGeom>
              <a:avLst/>
              <a:gdLst/>
              <a:ahLst/>
              <a:cxnLst/>
              <a:rect l="l" t="t" r="r" b="b"/>
              <a:pathLst>
                <a:path w="892809" h="1053464">
                  <a:moveTo>
                    <a:pt x="72661" y="927533"/>
                  </a:moveTo>
                  <a:lnTo>
                    <a:pt x="602199" y="1052007"/>
                  </a:lnTo>
                  <a:lnTo>
                    <a:pt x="608842" y="1052881"/>
                  </a:lnTo>
                  <a:lnTo>
                    <a:pt x="622288" y="1053370"/>
                  </a:lnTo>
                  <a:lnTo>
                    <a:pt x="628976" y="1052932"/>
                  </a:lnTo>
                  <a:lnTo>
                    <a:pt x="667351" y="1041373"/>
                  </a:lnTo>
                  <a:lnTo>
                    <a:pt x="698383" y="1016001"/>
                  </a:lnTo>
                  <a:lnTo>
                    <a:pt x="717345" y="980702"/>
                  </a:lnTo>
                  <a:lnTo>
                    <a:pt x="891286" y="240968"/>
                  </a:lnTo>
                  <a:lnTo>
                    <a:pt x="892640" y="220866"/>
                  </a:lnTo>
                  <a:lnTo>
                    <a:pt x="892217" y="214181"/>
                  </a:lnTo>
                  <a:lnTo>
                    <a:pt x="880652" y="175833"/>
                  </a:lnTo>
                  <a:lnTo>
                    <a:pt x="855288" y="144795"/>
                  </a:lnTo>
                  <a:lnTo>
                    <a:pt x="819979" y="125836"/>
                  </a:lnTo>
                  <a:lnTo>
                    <a:pt x="290441" y="1362"/>
                  </a:lnTo>
                  <a:lnTo>
                    <a:pt x="270354" y="0"/>
                  </a:lnTo>
                  <a:lnTo>
                    <a:pt x="263666" y="438"/>
                  </a:lnTo>
                  <a:lnTo>
                    <a:pt x="225289" y="11996"/>
                  </a:lnTo>
                  <a:lnTo>
                    <a:pt x="194262" y="37343"/>
                  </a:lnTo>
                  <a:lnTo>
                    <a:pt x="175295" y="72667"/>
                  </a:lnTo>
                  <a:lnTo>
                    <a:pt x="1353" y="812401"/>
                  </a:lnTo>
                  <a:lnTo>
                    <a:pt x="0" y="832503"/>
                  </a:lnTo>
                  <a:lnTo>
                    <a:pt x="425" y="839189"/>
                  </a:lnTo>
                  <a:lnTo>
                    <a:pt x="11987" y="877536"/>
                  </a:lnTo>
                  <a:lnTo>
                    <a:pt x="37351" y="908574"/>
                  </a:lnTo>
                  <a:lnTo>
                    <a:pt x="72661" y="927533"/>
                  </a:lnTo>
                  <a:close/>
                </a:path>
              </a:pathLst>
            </a:custGeom>
            <a:solidFill>
              <a:srgbClr val="00CCC1"/>
            </a:solidFill>
          </p:spPr>
          <p:txBody>
            <a:bodyPr wrap="square" lIns="0" tIns="0" rIns="0" bIns="0" rtlCol="0"/>
            <a:lstStyle/>
            <a:p>
              <a:endParaRPr/>
            </a:p>
          </p:txBody>
        </p:sp>
        <p:sp>
          <p:nvSpPr>
            <p:cNvPr id="24" name="object 24"/>
            <p:cNvSpPr/>
            <p:nvPr/>
          </p:nvSpPr>
          <p:spPr>
            <a:xfrm>
              <a:off x="183014" y="6143489"/>
              <a:ext cx="3521710" cy="2630805"/>
            </a:xfrm>
            <a:custGeom>
              <a:avLst/>
              <a:gdLst/>
              <a:ahLst/>
              <a:cxnLst/>
              <a:rect l="l" t="t" r="r" b="b"/>
              <a:pathLst>
                <a:path w="3521710" h="2630804">
                  <a:moveTo>
                    <a:pt x="269379" y="634196"/>
                  </a:moveTo>
                  <a:lnTo>
                    <a:pt x="251697" y="1494441"/>
                  </a:lnTo>
                  <a:lnTo>
                    <a:pt x="217743" y="1989138"/>
                  </a:lnTo>
                  <a:lnTo>
                    <a:pt x="142262" y="2305444"/>
                  </a:lnTo>
                  <a:lnTo>
                    <a:pt x="0" y="2630513"/>
                  </a:lnTo>
                </a:path>
                <a:path w="3521710" h="2630804">
                  <a:moveTo>
                    <a:pt x="3476173" y="0"/>
                  </a:moveTo>
                  <a:lnTo>
                    <a:pt x="3463261" y="753293"/>
                  </a:lnTo>
                  <a:lnTo>
                    <a:pt x="3463651" y="1190696"/>
                  </a:lnTo>
                  <a:lnTo>
                    <a:pt x="3481570" y="1479880"/>
                  </a:lnTo>
                  <a:lnTo>
                    <a:pt x="3521242" y="1788522"/>
                  </a:lnTo>
                </a:path>
              </a:pathLst>
            </a:custGeom>
            <a:ln w="25751">
              <a:solidFill>
                <a:srgbClr val="373333"/>
              </a:solidFill>
            </a:ln>
          </p:spPr>
          <p:txBody>
            <a:bodyPr wrap="square" lIns="0" tIns="0" rIns="0" bIns="0" rtlCol="0"/>
            <a:lstStyle/>
            <a:p>
              <a:endParaRPr/>
            </a:p>
          </p:txBody>
        </p:sp>
        <p:pic>
          <p:nvPicPr>
            <p:cNvPr id="25" name="object 25"/>
            <p:cNvPicPr/>
            <p:nvPr/>
          </p:nvPicPr>
          <p:blipFill>
            <a:blip r:embed="rId3" cstate="print"/>
            <a:stretch>
              <a:fillRect/>
            </a:stretch>
          </p:blipFill>
          <p:spPr>
            <a:xfrm>
              <a:off x="152010" y="1201699"/>
              <a:ext cx="3460302" cy="3351534"/>
            </a:xfrm>
            <a:prstGeom prst="rect">
              <a:avLst/>
            </a:prstGeom>
          </p:spPr>
        </p:pic>
        <p:sp>
          <p:nvSpPr>
            <p:cNvPr id="26" name="object 26"/>
            <p:cNvSpPr/>
            <p:nvPr/>
          </p:nvSpPr>
          <p:spPr>
            <a:xfrm>
              <a:off x="1549573" y="9082572"/>
              <a:ext cx="2110105" cy="889635"/>
            </a:xfrm>
            <a:custGeom>
              <a:avLst/>
              <a:gdLst/>
              <a:ahLst/>
              <a:cxnLst/>
              <a:rect l="l" t="t" r="r" b="b"/>
              <a:pathLst>
                <a:path w="2110104" h="889634">
                  <a:moveTo>
                    <a:pt x="1266128" y="889248"/>
                  </a:moveTo>
                  <a:lnTo>
                    <a:pt x="1323212" y="888775"/>
                  </a:lnTo>
                  <a:lnTo>
                    <a:pt x="1381342" y="886464"/>
                  </a:lnTo>
                  <a:lnTo>
                    <a:pt x="1440081" y="882432"/>
                  </a:lnTo>
                  <a:lnTo>
                    <a:pt x="1498994" y="876799"/>
                  </a:lnTo>
                  <a:lnTo>
                    <a:pt x="1557645" y="869680"/>
                  </a:lnTo>
                  <a:lnTo>
                    <a:pt x="1615598" y="861196"/>
                  </a:lnTo>
                  <a:lnTo>
                    <a:pt x="1672419" y="851463"/>
                  </a:lnTo>
                  <a:lnTo>
                    <a:pt x="1727672" y="840599"/>
                  </a:lnTo>
                  <a:lnTo>
                    <a:pt x="1780921" y="828723"/>
                  </a:lnTo>
                  <a:lnTo>
                    <a:pt x="1831731" y="815953"/>
                  </a:lnTo>
                  <a:lnTo>
                    <a:pt x="1879666" y="802406"/>
                  </a:lnTo>
                  <a:lnTo>
                    <a:pt x="1924291" y="788200"/>
                  </a:lnTo>
                  <a:lnTo>
                    <a:pt x="1965171" y="773454"/>
                  </a:lnTo>
                  <a:lnTo>
                    <a:pt x="2001870" y="758284"/>
                  </a:lnTo>
                  <a:lnTo>
                    <a:pt x="2060982" y="727150"/>
                  </a:lnTo>
                  <a:lnTo>
                    <a:pt x="2098144" y="695740"/>
                  </a:lnTo>
                  <a:lnTo>
                    <a:pt x="2109872" y="664998"/>
                  </a:lnTo>
                  <a:lnTo>
                    <a:pt x="2103554" y="638377"/>
                  </a:lnTo>
                  <a:lnTo>
                    <a:pt x="2067154" y="596538"/>
                  </a:lnTo>
                  <a:lnTo>
                    <a:pt x="2003026" y="565686"/>
                  </a:lnTo>
                  <a:lnTo>
                    <a:pt x="1962049" y="552797"/>
                  </a:lnTo>
                  <a:lnTo>
                    <a:pt x="1915921" y="540756"/>
                  </a:lnTo>
                  <a:lnTo>
                    <a:pt x="1752570" y="503388"/>
                  </a:lnTo>
                  <a:lnTo>
                    <a:pt x="1691777" y="488407"/>
                  </a:lnTo>
                  <a:lnTo>
                    <a:pt x="1628802" y="471109"/>
                  </a:lnTo>
                  <a:lnTo>
                    <a:pt x="1582672" y="455770"/>
                  </a:lnTo>
                  <a:lnTo>
                    <a:pt x="1537134" y="439233"/>
                  </a:lnTo>
                  <a:lnTo>
                    <a:pt x="1492189" y="421500"/>
                  </a:lnTo>
                  <a:lnTo>
                    <a:pt x="1447835" y="402568"/>
                  </a:lnTo>
                  <a:lnTo>
                    <a:pt x="1404073" y="382440"/>
                  </a:lnTo>
                  <a:lnTo>
                    <a:pt x="1360902" y="361115"/>
                  </a:lnTo>
                  <a:lnTo>
                    <a:pt x="1318323" y="338592"/>
                  </a:lnTo>
                  <a:lnTo>
                    <a:pt x="1276334" y="314873"/>
                  </a:lnTo>
                  <a:lnTo>
                    <a:pt x="1234936" y="289957"/>
                  </a:lnTo>
                  <a:lnTo>
                    <a:pt x="1194129" y="263845"/>
                  </a:lnTo>
                  <a:lnTo>
                    <a:pt x="1153912" y="236536"/>
                  </a:lnTo>
                  <a:lnTo>
                    <a:pt x="1200606" y="237389"/>
                  </a:lnTo>
                  <a:lnTo>
                    <a:pt x="1300705" y="233703"/>
                  </a:lnTo>
                  <a:lnTo>
                    <a:pt x="1394238" y="216114"/>
                  </a:lnTo>
                  <a:lnTo>
                    <a:pt x="1421230" y="175253"/>
                  </a:lnTo>
                  <a:lnTo>
                    <a:pt x="1407165" y="155224"/>
                  </a:lnTo>
                  <a:lnTo>
                    <a:pt x="1354030" y="116872"/>
                  </a:lnTo>
                  <a:lnTo>
                    <a:pt x="1316348" y="98905"/>
                  </a:lnTo>
                  <a:lnTo>
                    <a:pt x="1272179" y="81980"/>
                  </a:lnTo>
                  <a:lnTo>
                    <a:pt x="1222217" y="66274"/>
                  </a:lnTo>
                  <a:lnTo>
                    <a:pt x="1167156" y="51967"/>
                  </a:lnTo>
                  <a:lnTo>
                    <a:pt x="1107687" y="39234"/>
                  </a:lnTo>
                  <a:lnTo>
                    <a:pt x="1044505" y="28254"/>
                  </a:lnTo>
                  <a:lnTo>
                    <a:pt x="978302" y="19204"/>
                  </a:lnTo>
                  <a:lnTo>
                    <a:pt x="909771" y="12262"/>
                  </a:lnTo>
                  <a:lnTo>
                    <a:pt x="754640" y="712"/>
                  </a:lnTo>
                  <a:lnTo>
                    <a:pt x="623845" y="0"/>
                  </a:lnTo>
                  <a:lnTo>
                    <a:pt x="446212" y="12950"/>
                  </a:lnTo>
                  <a:lnTo>
                    <a:pt x="150565" y="42389"/>
                  </a:lnTo>
                  <a:lnTo>
                    <a:pt x="107483" y="78111"/>
                  </a:lnTo>
                  <a:lnTo>
                    <a:pt x="72787" y="119110"/>
                  </a:lnTo>
                  <a:lnTo>
                    <a:pt x="45761" y="164501"/>
                  </a:lnTo>
                  <a:lnTo>
                    <a:pt x="25687" y="213394"/>
                  </a:lnTo>
                  <a:lnTo>
                    <a:pt x="11847" y="264903"/>
                  </a:lnTo>
                  <a:lnTo>
                    <a:pt x="3523" y="318141"/>
                  </a:lnTo>
                  <a:lnTo>
                    <a:pt x="0" y="372219"/>
                  </a:lnTo>
                  <a:lnTo>
                    <a:pt x="557" y="426251"/>
                  </a:lnTo>
                  <a:lnTo>
                    <a:pt x="4480" y="479348"/>
                  </a:lnTo>
                  <a:lnTo>
                    <a:pt x="11049" y="530625"/>
                  </a:lnTo>
                  <a:lnTo>
                    <a:pt x="19547" y="579192"/>
                  </a:lnTo>
                  <a:lnTo>
                    <a:pt x="29258" y="624163"/>
                  </a:lnTo>
                  <a:lnTo>
                    <a:pt x="39462" y="664649"/>
                  </a:lnTo>
                  <a:lnTo>
                    <a:pt x="58485" y="728622"/>
                  </a:lnTo>
                  <a:lnTo>
                    <a:pt x="72790" y="768767"/>
                  </a:lnTo>
                  <a:lnTo>
                    <a:pt x="115684" y="764276"/>
                  </a:lnTo>
                  <a:lnTo>
                    <a:pt x="159295" y="761470"/>
                  </a:lnTo>
                  <a:lnTo>
                    <a:pt x="203611" y="760236"/>
                  </a:lnTo>
                  <a:lnTo>
                    <a:pt x="248616" y="760461"/>
                  </a:lnTo>
                  <a:lnTo>
                    <a:pt x="294297" y="762033"/>
                  </a:lnTo>
                  <a:lnTo>
                    <a:pt x="340639" y="764839"/>
                  </a:lnTo>
                  <a:lnTo>
                    <a:pt x="387628" y="768767"/>
                  </a:lnTo>
                  <a:lnTo>
                    <a:pt x="435251" y="773703"/>
                  </a:lnTo>
                  <a:lnTo>
                    <a:pt x="483492" y="779536"/>
                  </a:lnTo>
                  <a:lnTo>
                    <a:pt x="532338" y="786153"/>
                  </a:lnTo>
                  <a:lnTo>
                    <a:pt x="631787" y="801287"/>
                  </a:lnTo>
                  <a:lnTo>
                    <a:pt x="943172" y="853788"/>
                  </a:lnTo>
                  <a:lnTo>
                    <a:pt x="1050934" y="870652"/>
                  </a:lnTo>
                  <a:lnTo>
                    <a:pt x="1105496" y="878457"/>
                  </a:lnTo>
                  <a:lnTo>
                    <a:pt x="1156834" y="884207"/>
                  </a:lnTo>
                  <a:lnTo>
                    <a:pt x="1210523" y="887764"/>
                  </a:lnTo>
                  <a:lnTo>
                    <a:pt x="1266128" y="889248"/>
                  </a:lnTo>
                  <a:close/>
                </a:path>
              </a:pathLst>
            </a:custGeom>
            <a:solidFill>
              <a:srgbClr val="FFDA99"/>
            </a:solidFill>
          </p:spPr>
          <p:txBody>
            <a:bodyPr wrap="square" lIns="0" tIns="0" rIns="0" bIns="0" rtlCol="0"/>
            <a:lstStyle/>
            <a:p>
              <a:endParaRPr/>
            </a:p>
          </p:txBody>
        </p:sp>
        <p:sp>
          <p:nvSpPr>
            <p:cNvPr id="27" name="object 27"/>
            <p:cNvSpPr/>
            <p:nvPr/>
          </p:nvSpPr>
          <p:spPr>
            <a:xfrm>
              <a:off x="1089528" y="8983599"/>
              <a:ext cx="760095" cy="895350"/>
            </a:xfrm>
            <a:custGeom>
              <a:avLst/>
              <a:gdLst/>
              <a:ahLst/>
              <a:cxnLst/>
              <a:rect l="l" t="t" r="r" b="b"/>
              <a:pathLst>
                <a:path w="760094" h="895350">
                  <a:moveTo>
                    <a:pt x="674220" y="894776"/>
                  </a:moveTo>
                  <a:lnTo>
                    <a:pt x="664093" y="845274"/>
                  </a:lnTo>
                  <a:lnTo>
                    <a:pt x="656038" y="795488"/>
                  </a:lnTo>
                  <a:lnTo>
                    <a:pt x="650049" y="745412"/>
                  </a:lnTo>
                  <a:lnTo>
                    <a:pt x="646123" y="695041"/>
                  </a:lnTo>
                  <a:lnTo>
                    <a:pt x="644288" y="644550"/>
                  </a:lnTo>
                  <a:lnTo>
                    <a:pt x="644539" y="594115"/>
                  </a:lnTo>
                  <a:lnTo>
                    <a:pt x="646876" y="543733"/>
                  </a:lnTo>
                  <a:lnTo>
                    <a:pt x="651299" y="493401"/>
                  </a:lnTo>
                  <a:lnTo>
                    <a:pt x="657804" y="443296"/>
                  </a:lnTo>
                  <a:lnTo>
                    <a:pt x="666352" y="393592"/>
                  </a:lnTo>
                  <a:lnTo>
                    <a:pt x="676947" y="344283"/>
                  </a:lnTo>
                  <a:lnTo>
                    <a:pt x="689594" y="295366"/>
                  </a:lnTo>
                  <a:lnTo>
                    <a:pt x="704250" y="247024"/>
                  </a:lnTo>
                  <a:lnTo>
                    <a:pt x="720865" y="199406"/>
                  </a:lnTo>
                  <a:lnTo>
                    <a:pt x="739441" y="152512"/>
                  </a:lnTo>
                  <a:lnTo>
                    <a:pt x="759978" y="106343"/>
                  </a:lnTo>
                  <a:lnTo>
                    <a:pt x="190058" y="0"/>
                  </a:lnTo>
                  <a:lnTo>
                    <a:pt x="0" y="857955"/>
                  </a:lnTo>
                  <a:lnTo>
                    <a:pt x="674220" y="894776"/>
                  </a:lnTo>
                  <a:close/>
                </a:path>
              </a:pathLst>
            </a:custGeom>
            <a:solidFill>
              <a:srgbClr val="FFB833"/>
            </a:solidFill>
          </p:spPr>
          <p:txBody>
            <a:bodyPr wrap="square" lIns="0" tIns="0" rIns="0" bIns="0" rtlCol="0"/>
            <a:lstStyle/>
            <a:p>
              <a:endParaRPr/>
            </a:p>
          </p:txBody>
        </p:sp>
        <p:sp>
          <p:nvSpPr>
            <p:cNvPr id="28" name="object 28"/>
            <p:cNvSpPr/>
            <p:nvPr/>
          </p:nvSpPr>
          <p:spPr>
            <a:xfrm>
              <a:off x="0" y="8699878"/>
              <a:ext cx="1839595" cy="1196340"/>
            </a:xfrm>
            <a:custGeom>
              <a:avLst/>
              <a:gdLst/>
              <a:ahLst/>
              <a:cxnLst/>
              <a:rect l="l" t="t" r="r" b="b"/>
              <a:pathLst>
                <a:path w="1839595" h="1196340">
                  <a:moveTo>
                    <a:pt x="1839206" y="412723"/>
                  </a:moveTo>
                  <a:lnTo>
                    <a:pt x="958815" y="125530"/>
                  </a:lnTo>
                  <a:lnTo>
                    <a:pt x="440868" y="0"/>
                  </a:lnTo>
                  <a:lnTo>
                    <a:pt x="83333" y="9313"/>
                  </a:lnTo>
                  <a:lnTo>
                    <a:pt x="0" y="33810"/>
                  </a:lnTo>
                </a:path>
                <a:path w="1839595" h="1196340">
                  <a:moveTo>
                    <a:pt x="1756280" y="1142963"/>
                  </a:moveTo>
                  <a:lnTo>
                    <a:pt x="986286" y="1181136"/>
                  </a:lnTo>
                  <a:lnTo>
                    <a:pt x="542883" y="1196328"/>
                  </a:lnTo>
                  <a:lnTo>
                    <a:pt x="258008" y="1190760"/>
                  </a:lnTo>
                  <a:lnTo>
                    <a:pt x="0" y="1169633"/>
                  </a:lnTo>
                </a:path>
              </a:pathLst>
            </a:custGeom>
            <a:ln w="25751">
              <a:solidFill>
                <a:srgbClr val="373333"/>
              </a:solidFill>
            </a:ln>
          </p:spPr>
          <p:txBody>
            <a:bodyPr wrap="square" lIns="0" tIns="0" rIns="0" bIns="0" rtlCol="0"/>
            <a:lstStyle/>
            <a:p>
              <a:endParaRPr/>
            </a:p>
          </p:txBody>
        </p:sp>
        <p:sp>
          <p:nvSpPr>
            <p:cNvPr id="29" name="object 29"/>
            <p:cNvSpPr/>
            <p:nvPr/>
          </p:nvSpPr>
          <p:spPr>
            <a:xfrm>
              <a:off x="4675153" y="3890237"/>
              <a:ext cx="944244" cy="1113155"/>
            </a:xfrm>
            <a:custGeom>
              <a:avLst/>
              <a:gdLst/>
              <a:ahLst/>
              <a:cxnLst/>
              <a:rect l="l" t="t" r="r" b="b"/>
              <a:pathLst>
                <a:path w="944245" h="1113154">
                  <a:moveTo>
                    <a:pt x="228592" y="1112895"/>
                  </a:moveTo>
                  <a:lnTo>
                    <a:pt x="279322" y="1107793"/>
                  </a:lnTo>
                  <a:lnTo>
                    <a:pt x="326551" y="1093518"/>
                  </a:lnTo>
                  <a:lnTo>
                    <a:pt x="374577" y="1050952"/>
                  </a:lnTo>
                  <a:lnTo>
                    <a:pt x="403263" y="979515"/>
                  </a:lnTo>
                  <a:lnTo>
                    <a:pt x="415658" y="931280"/>
                  </a:lnTo>
                  <a:lnTo>
                    <a:pt x="429584" y="873799"/>
                  </a:lnTo>
                  <a:lnTo>
                    <a:pt x="447161" y="806398"/>
                  </a:lnTo>
                  <a:lnTo>
                    <a:pt x="470511" y="728398"/>
                  </a:lnTo>
                  <a:lnTo>
                    <a:pt x="493391" y="657895"/>
                  </a:lnTo>
                  <a:lnTo>
                    <a:pt x="514236" y="595896"/>
                  </a:lnTo>
                  <a:lnTo>
                    <a:pt x="534079" y="541585"/>
                  </a:lnTo>
                  <a:lnTo>
                    <a:pt x="553952" y="494147"/>
                  </a:lnTo>
                  <a:lnTo>
                    <a:pt x="574888" y="452769"/>
                  </a:lnTo>
                  <a:lnTo>
                    <a:pt x="597918" y="416635"/>
                  </a:lnTo>
                  <a:lnTo>
                    <a:pt x="624074" y="384930"/>
                  </a:lnTo>
                  <a:lnTo>
                    <a:pt x="654390" y="356841"/>
                  </a:lnTo>
                  <a:lnTo>
                    <a:pt x="700413" y="324396"/>
                  </a:lnTo>
                  <a:lnTo>
                    <a:pt x="744183" y="300699"/>
                  </a:lnTo>
                  <a:lnTo>
                    <a:pt x="785635" y="280334"/>
                  </a:lnTo>
                  <a:lnTo>
                    <a:pt x="824704" y="257889"/>
                  </a:lnTo>
                  <a:lnTo>
                    <a:pt x="861328" y="227947"/>
                  </a:lnTo>
                  <a:lnTo>
                    <a:pt x="895440" y="185095"/>
                  </a:lnTo>
                  <a:lnTo>
                    <a:pt x="931044" y="114511"/>
                  </a:lnTo>
                  <a:lnTo>
                    <a:pt x="943679" y="60861"/>
                  </a:lnTo>
                  <a:lnTo>
                    <a:pt x="932267" y="13607"/>
                  </a:lnTo>
                  <a:lnTo>
                    <a:pt x="922553" y="5001"/>
                  </a:lnTo>
                  <a:lnTo>
                    <a:pt x="901095" y="374"/>
                  </a:lnTo>
                  <a:lnTo>
                    <a:pt x="857634" y="0"/>
                  </a:lnTo>
                  <a:lnTo>
                    <a:pt x="781909" y="4148"/>
                  </a:lnTo>
                  <a:lnTo>
                    <a:pt x="663661" y="13092"/>
                  </a:lnTo>
                  <a:lnTo>
                    <a:pt x="607852" y="18353"/>
                  </a:lnTo>
                  <a:lnTo>
                    <a:pt x="555654" y="25703"/>
                  </a:lnTo>
                  <a:lnTo>
                    <a:pt x="505606" y="36860"/>
                  </a:lnTo>
                  <a:lnTo>
                    <a:pt x="456250" y="53541"/>
                  </a:lnTo>
                  <a:lnTo>
                    <a:pt x="406128" y="77465"/>
                  </a:lnTo>
                  <a:lnTo>
                    <a:pt x="351432" y="116973"/>
                  </a:lnTo>
                  <a:lnTo>
                    <a:pt x="303897" y="170825"/>
                  </a:lnTo>
                  <a:lnTo>
                    <a:pt x="281963" y="203308"/>
                  </a:lnTo>
                  <a:lnTo>
                    <a:pt x="261081" y="239227"/>
                  </a:lnTo>
                  <a:lnTo>
                    <a:pt x="241126" y="278383"/>
                  </a:lnTo>
                  <a:lnTo>
                    <a:pt x="221971" y="320575"/>
                  </a:lnTo>
                  <a:lnTo>
                    <a:pt x="203488" y="365602"/>
                  </a:lnTo>
                  <a:lnTo>
                    <a:pt x="185552" y="413263"/>
                  </a:lnTo>
                  <a:lnTo>
                    <a:pt x="168035" y="463359"/>
                  </a:lnTo>
                  <a:lnTo>
                    <a:pt x="150811" y="515689"/>
                  </a:lnTo>
                  <a:lnTo>
                    <a:pt x="133754" y="570052"/>
                  </a:lnTo>
                  <a:lnTo>
                    <a:pt x="99632" y="684075"/>
                  </a:lnTo>
                  <a:lnTo>
                    <a:pt x="46531" y="865345"/>
                  </a:lnTo>
                  <a:lnTo>
                    <a:pt x="0" y="1016529"/>
                  </a:lnTo>
                  <a:lnTo>
                    <a:pt x="25527" y="1054728"/>
                  </a:lnTo>
                  <a:lnTo>
                    <a:pt x="60520" y="1084506"/>
                  </a:lnTo>
                  <a:lnTo>
                    <a:pt x="103650" y="1103242"/>
                  </a:lnTo>
                  <a:lnTo>
                    <a:pt x="182739" y="1112492"/>
                  </a:lnTo>
                  <a:lnTo>
                    <a:pt x="228592" y="1112895"/>
                  </a:lnTo>
                  <a:close/>
                </a:path>
              </a:pathLst>
            </a:custGeom>
            <a:solidFill>
              <a:srgbClr val="FFDA99"/>
            </a:solidFill>
          </p:spPr>
          <p:txBody>
            <a:bodyPr wrap="square" lIns="0" tIns="0" rIns="0" bIns="0" rtlCol="0"/>
            <a:lstStyle/>
            <a:p>
              <a:endParaRPr/>
            </a:p>
          </p:txBody>
        </p:sp>
        <p:pic>
          <p:nvPicPr>
            <p:cNvPr id="30" name="object 30"/>
            <p:cNvPicPr/>
            <p:nvPr/>
          </p:nvPicPr>
          <p:blipFill>
            <a:blip r:embed="rId4" cstate="print"/>
            <a:stretch>
              <a:fillRect/>
            </a:stretch>
          </p:blipFill>
          <p:spPr>
            <a:xfrm>
              <a:off x="9688586" y="2581923"/>
              <a:ext cx="180106" cy="180081"/>
            </a:xfrm>
            <a:prstGeom prst="rect">
              <a:avLst/>
            </a:prstGeom>
          </p:spPr>
        </p:pic>
        <p:pic>
          <p:nvPicPr>
            <p:cNvPr id="31" name="object 31"/>
            <p:cNvPicPr/>
            <p:nvPr/>
          </p:nvPicPr>
          <p:blipFill>
            <a:blip r:embed="rId5" cstate="print"/>
            <a:stretch>
              <a:fillRect/>
            </a:stretch>
          </p:blipFill>
          <p:spPr>
            <a:xfrm>
              <a:off x="9979396" y="2581923"/>
              <a:ext cx="180075" cy="180081"/>
            </a:xfrm>
            <a:prstGeom prst="rect">
              <a:avLst/>
            </a:prstGeom>
          </p:spPr>
        </p:pic>
        <p:pic>
          <p:nvPicPr>
            <p:cNvPr id="32" name="object 32"/>
            <p:cNvPicPr/>
            <p:nvPr/>
          </p:nvPicPr>
          <p:blipFill>
            <a:blip r:embed="rId5" cstate="print"/>
            <a:stretch>
              <a:fillRect/>
            </a:stretch>
          </p:blipFill>
          <p:spPr>
            <a:xfrm>
              <a:off x="10270175" y="2581923"/>
              <a:ext cx="180075" cy="180081"/>
            </a:xfrm>
            <a:prstGeom prst="rect">
              <a:avLst/>
            </a:prstGeom>
          </p:spPr>
        </p:pic>
      </p:grpSp>
      <p:sp>
        <p:nvSpPr>
          <p:cNvPr id="33" name="object 33"/>
          <p:cNvSpPr txBox="1">
            <a:spLocks noGrp="1"/>
          </p:cNvSpPr>
          <p:nvPr>
            <p:ph type="title"/>
          </p:nvPr>
        </p:nvSpPr>
        <p:spPr>
          <a:xfrm>
            <a:off x="10929767" y="3117464"/>
            <a:ext cx="5370195" cy="386715"/>
          </a:xfrm>
          <a:prstGeom prst="rect">
            <a:avLst/>
          </a:prstGeom>
        </p:spPr>
        <p:txBody>
          <a:bodyPr vert="horz" wrap="square" lIns="0" tIns="15240" rIns="0" bIns="0" rtlCol="0">
            <a:spAutoFit/>
          </a:bodyPr>
          <a:lstStyle/>
          <a:p>
            <a:pPr marL="12700">
              <a:lnSpc>
                <a:spcPct val="100000"/>
              </a:lnSpc>
              <a:spcBef>
                <a:spcPts val="120"/>
              </a:spcBef>
            </a:pPr>
            <a:r>
              <a:rPr sz="2350" b="1" spc="-160" dirty="0">
                <a:solidFill>
                  <a:srgbClr val="5D17EB"/>
                </a:solidFill>
                <a:latin typeface="Tahoma"/>
                <a:cs typeface="Tahoma"/>
              </a:rPr>
              <a:t>REHABILITACIÓN</a:t>
            </a:r>
            <a:r>
              <a:rPr sz="2350" b="1" spc="-215" dirty="0">
                <a:solidFill>
                  <a:srgbClr val="5D17EB"/>
                </a:solidFill>
                <a:latin typeface="Tahoma"/>
                <a:cs typeface="Tahoma"/>
              </a:rPr>
              <a:t> </a:t>
            </a:r>
            <a:r>
              <a:rPr sz="2350" b="1" dirty="0">
                <a:solidFill>
                  <a:srgbClr val="5D17EB"/>
                </a:solidFill>
                <a:latin typeface="Tahoma"/>
                <a:cs typeface="Tahoma"/>
              </a:rPr>
              <a:t>Y</a:t>
            </a:r>
            <a:r>
              <a:rPr sz="2350" b="1" spc="-215" dirty="0">
                <a:solidFill>
                  <a:srgbClr val="5D17EB"/>
                </a:solidFill>
                <a:latin typeface="Tahoma"/>
                <a:cs typeface="Tahoma"/>
              </a:rPr>
              <a:t> </a:t>
            </a:r>
            <a:r>
              <a:rPr sz="2350" b="1" spc="-140" dirty="0">
                <a:solidFill>
                  <a:srgbClr val="5D17EB"/>
                </a:solidFill>
                <a:latin typeface="Tahoma"/>
                <a:cs typeface="Tahoma"/>
              </a:rPr>
              <a:t>RESOCIALIZACIÓN</a:t>
            </a:r>
            <a:endParaRPr sz="2350">
              <a:latin typeface="Tahoma"/>
              <a:cs typeface="Tahoma"/>
            </a:endParaRPr>
          </a:p>
        </p:txBody>
      </p:sp>
      <p:sp>
        <p:nvSpPr>
          <p:cNvPr id="34" name="object 34"/>
          <p:cNvSpPr txBox="1"/>
          <p:nvPr/>
        </p:nvSpPr>
        <p:spPr>
          <a:xfrm>
            <a:off x="10690303" y="3799016"/>
            <a:ext cx="5909310" cy="3263900"/>
          </a:xfrm>
          <a:prstGeom prst="rect">
            <a:avLst/>
          </a:prstGeom>
        </p:spPr>
        <p:txBody>
          <a:bodyPr vert="horz" wrap="square" lIns="0" tIns="12065" rIns="0" bIns="0" rtlCol="0">
            <a:spAutoFit/>
          </a:bodyPr>
          <a:lstStyle/>
          <a:p>
            <a:pPr marL="12700" marR="5080" algn="ctr">
              <a:lnSpc>
                <a:spcPct val="114900"/>
              </a:lnSpc>
              <a:spcBef>
                <a:spcPts val="95"/>
              </a:spcBef>
            </a:pPr>
            <a:r>
              <a:rPr sz="1850" b="1" spc="-105" dirty="0">
                <a:solidFill>
                  <a:srgbClr val="373333"/>
                </a:solidFill>
                <a:latin typeface="Tahoma"/>
                <a:cs typeface="Tahoma"/>
              </a:rPr>
              <a:t>ARTÍCULO</a:t>
            </a:r>
            <a:r>
              <a:rPr sz="1850" b="1" spc="-170" dirty="0">
                <a:solidFill>
                  <a:srgbClr val="373333"/>
                </a:solidFill>
                <a:latin typeface="Tahoma"/>
                <a:cs typeface="Tahoma"/>
              </a:rPr>
              <a:t> </a:t>
            </a:r>
            <a:r>
              <a:rPr sz="1850" b="1" spc="-155" dirty="0">
                <a:solidFill>
                  <a:srgbClr val="373333"/>
                </a:solidFill>
                <a:latin typeface="Tahoma"/>
                <a:cs typeface="Tahoma"/>
              </a:rPr>
              <a:t>19.</a:t>
            </a:r>
            <a:r>
              <a:rPr sz="1850" b="1" spc="-165" dirty="0">
                <a:solidFill>
                  <a:srgbClr val="373333"/>
                </a:solidFill>
                <a:latin typeface="Tahoma"/>
                <a:cs typeface="Tahoma"/>
              </a:rPr>
              <a:t> </a:t>
            </a:r>
            <a:r>
              <a:rPr sz="1850" b="1" spc="-80" dirty="0">
                <a:solidFill>
                  <a:srgbClr val="373333"/>
                </a:solidFill>
                <a:latin typeface="Tahoma"/>
                <a:cs typeface="Tahoma"/>
              </a:rPr>
              <a:t>DERECHO</a:t>
            </a:r>
            <a:r>
              <a:rPr sz="1850" b="1" spc="-165" dirty="0">
                <a:solidFill>
                  <a:srgbClr val="373333"/>
                </a:solidFill>
                <a:latin typeface="Tahoma"/>
                <a:cs typeface="Tahoma"/>
              </a:rPr>
              <a:t> </a:t>
            </a:r>
            <a:r>
              <a:rPr sz="1850" b="1" spc="50" dirty="0">
                <a:solidFill>
                  <a:srgbClr val="373333"/>
                </a:solidFill>
                <a:latin typeface="Tahoma"/>
                <a:cs typeface="Tahoma"/>
              </a:rPr>
              <a:t>A</a:t>
            </a:r>
            <a:r>
              <a:rPr sz="1850" b="1" spc="-165" dirty="0">
                <a:solidFill>
                  <a:srgbClr val="373333"/>
                </a:solidFill>
                <a:latin typeface="Tahoma"/>
                <a:cs typeface="Tahoma"/>
              </a:rPr>
              <a:t> </a:t>
            </a:r>
            <a:r>
              <a:rPr sz="1850" b="1" spc="-55" dirty="0">
                <a:solidFill>
                  <a:srgbClr val="373333"/>
                </a:solidFill>
                <a:latin typeface="Tahoma"/>
                <a:cs typeface="Tahoma"/>
              </a:rPr>
              <a:t>LA</a:t>
            </a:r>
            <a:r>
              <a:rPr sz="1850" b="1" spc="-165" dirty="0">
                <a:solidFill>
                  <a:srgbClr val="373333"/>
                </a:solidFill>
                <a:latin typeface="Tahoma"/>
                <a:cs typeface="Tahoma"/>
              </a:rPr>
              <a:t> </a:t>
            </a:r>
            <a:r>
              <a:rPr sz="1850" b="1" spc="-135" dirty="0">
                <a:solidFill>
                  <a:srgbClr val="373333"/>
                </a:solidFill>
                <a:latin typeface="Tahoma"/>
                <a:cs typeface="Tahoma"/>
              </a:rPr>
              <a:t>REHABILITACIÓN</a:t>
            </a:r>
            <a:r>
              <a:rPr sz="1850" b="1" spc="-165" dirty="0">
                <a:solidFill>
                  <a:srgbClr val="373333"/>
                </a:solidFill>
                <a:latin typeface="Tahoma"/>
                <a:cs typeface="Tahoma"/>
              </a:rPr>
              <a:t> </a:t>
            </a:r>
            <a:r>
              <a:rPr sz="1850" b="1" dirty="0">
                <a:solidFill>
                  <a:srgbClr val="373333"/>
                </a:solidFill>
                <a:latin typeface="Tahoma"/>
                <a:cs typeface="Tahoma"/>
              </a:rPr>
              <a:t>Y</a:t>
            </a:r>
            <a:r>
              <a:rPr sz="1850" b="1" spc="-165" dirty="0">
                <a:solidFill>
                  <a:srgbClr val="373333"/>
                </a:solidFill>
                <a:latin typeface="Tahoma"/>
                <a:cs typeface="Tahoma"/>
              </a:rPr>
              <a:t> </a:t>
            </a:r>
            <a:r>
              <a:rPr sz="1850" b="1" spc="-25" dirty="0">
                <a:solidFill>
                  <a:srgbClr val="373333"/>
                </a:solidFill>
                <a:latin typeface="Tahoma"/>
                <a:cs typeface="Tahoma"/>
              </a:rPr>
              <a:t>LA </a:t>
            </a:r>
            <a:r>
              <a:rPr sz="1850" b="1" spc="-140" dirty="0">
                <a:solidFill>
                  <a:srgbClr val="373333"/>
                </a:solidFill>
                <a:latin typeface="Tahoma"/>
                <a:cs typeface="Tahoma"/>
              </a:rPr>
              <a:t>RESOCIALIZACIÓN.</a:t>
            </a:r>
            <a:r>
              <a:rPr sz="1850" b="1" spc="-170" dirty="0">
                <a:solidFill>
                  <a:srgbClr val="373333"/>
                </a:solidFill>
                <a:latin typeface="Tahoma"/>
                <a:cs typeface="Tahoma"/>
              </a:rPr>
              <a:t> </a:t>
            </a:r>
            <a:r>
              <a:rPr sz="1850" b="1" spc="-95" dirty="0">
                <a:solidFill>
                  <a:srgbClr val="373333"/>
                </a:solidFill>
                <a:latin typeface="Tahoma"/>
                <a:cs typeface="Tahoma"/>
              </a:rPr>
              <a:t>LOS</a:t>
            </a:r>
            <a:r>
              <a:rPr sz="1850" b="1" spc="-170" dirty="0">
                <a:solidFill>
                  <a:srgbClr val="373333"/>
                </a:solidFill>
                <a:latin typeface="Tahoma"/>
                <a:cs typeface="Tahoma"/>
              </a:rPr>
              <a:t> </a:t>
            </a:r>
            <a:r>
              <a:rPr sz="1850" b="1" spc="-130" dirty="0">
                <a:solidFill>
                  <a:srgbClr val="373333"/>
                </a:solidFill>
                <a:latin typeface="Tahoma"/>
                <a:cs typeface="Tahoma"/>
              </a:rPr>
              <a:t>NIÑOS,</a:t>
            </a:r>
            <a:r>
              <a:rPr sz="1850" b="1" spc="-165" dirty="0">
                <a:solidFill>
                  <a:srgbClr val="373333"/>
                </a:solidFill>
                <a:latin typeface="Tahoma"/>
                <a:cs typeface="Tahoma"/>
              </a:rPr>
              <a:t> </a:t>
            </a:r>
            <a:r>
              <a:rPr sz="1850" b="1" spc="-105" dirty="0">
                <a:solidFill>
                  <a:srgbClr val="373333"/>
                </a:solidFill>
                <a:latin typeface="Tahoma"/>
                <a:cs typeface="Tahoma"/>
              </a:rPr>
              <a:t>LAS</a:t>
            </a:r>
            <a:r>
              <a:rPr sz="1850" b="1" spc="-170" dirty="0">
                <a:solidFill>
                  <a:srgbClr val="373333"/>
                </a:solidFill>
                <a:latin typeface="Tahoma"/>
                <a:cs typeface="Tahoma"/>
              </a:rPr>
              <a:t> </a:t>
            </a:r>
            <a:r>
              <a:rPr sz="1850" b="1" spc="-125" dirty="0">
                <a:solidFill>
                  <a:srgbClr val="373333"/>
                </a:solidFill>
                <a:latin typeface="Tahoma"/>
                <a:cs typeface="Tahoma"/>
              </a:rPr>
              <a:t>NIÑAS</a:t>
            </a:r>
            <a:r>
              <a:rPr sz="1850" b="1" spc="-165" dirty="0">
                <a:solidFill>
                  <a:srgbClr val="373333"/>
                </a:solidFill>
                <a:latin typeface="Tahoma"/>
                <a:cs typeface="Tahoma"/>
              </a:rPr>
              <a:t> </a:t>
            </a:r>
            <a:r>
              <a:rPr sz="1850" b="1" dirty="0">
                <a:solidFill>
                  <a:srgbClr val="373333"/>
                </a:solidFill>
                <a:latin typeface="Tahoma"/>
                <a:cs typeface="Tahoma"/>
              </a:rPr>
              <a:t>Y</a:t>
            </a:r>
            <a:r>
              <a:rPr sz="1850" b="1" spc="-170" dirty="0">
                <a:solidFill>
                  <a:srgbClr val="373333"/>
                </a:solidFill>
                <a:latin typeface="Tahoma"/>
                <a:cs typeface="Tahoma"/>
              </a:rPr>
              <a:t> </a:t>
            </a:r>
            <a:r>
              <a:rPr sz="1850" b="1" spc="-25" dirty="0">
                <a:solidFill>
                  <a:srgbClr val="373333"/>
                </a:solidFill>
                <a:latin typeface="Tahoma"/>
                <a:cs typeface="Tahoma"/>
              </a:rPr>
              <a:t>LOS </a:t>
            </a:r>
            <a:r>
              <a:rPr sz="1850" b="1" spc="-95" dirty="0">
                <a:solidFill>
                  <a:srgbClr val="373333"/>
                </a:solidFill>
                <a:latin typeface="Tahoma"/>
                <a:cs typeface="Tahoma"/>
              </a:rPr>
              <a:t>ADOLESCENTES</a:t>
            </a:r>
            <a:r>
              <a:rPr sz="1850" b="1" spc="-160" dirty="0">
                <a:solidFill>
                  <a:srgbClr val="373333"/>
                </a:solidFill>
                <a:latin typeface="Tahoma"/>
                <a:cs typeface="Tahoma"/>
              </a:rPr>
              <a:t> </a:t>
            </a:r>
            <a:r>
              <a:rPr sz="1850" b="1" spc="-30" dirty="0">
                <a:solidFill>
                  <a:srgbClr val="373333"/>
                </a:solidFill>
                <a:latin typeface="Tahoma"/>
                <a:cs typeface="Tahoma"/>
              </a:rPr>
              <a:t>QUE</a:t>
            </a:r>
            <a:r>
              <a:rPr sz="1850" b="1" spc="-160" dirty="0">
                <a:solidFill>
                  <a:srgbClr val="373333"/>
                </a:solidFill>
                <a:latin typeface="Tahoma"/>
                <a:cs typeface="Tahoma"/>
              </a:rPr>
              <a:t> </a:t>
            </a:r>
            <a:r>
              <a:rPr sz="1850" b="1" spc="-20" dirty="0">
                <a:solidFill>
                  <a:srgbClr val="373333"/>
                </a:solidFill>
                <a:latin typeface="Tahoma"/>
                <a:cs typeface="Tahoma"/>
              </a:rPr>
              <a:t>HAYAN</a:t>
            </a:r>
            <a:r>
              <a:rPr sz="1850" b="1" spc="-160" dirty="0">
                <a:solidFill>
                  <a:srgbClr val="373333"/>
                </a:solidFill>
                <a:latin typeface="Tahoma"/>
                <a:cs typeface="Tahoma"/>
              </a:rPr>
              <a:t> </a:t>
            </a:r>
            <a:r>
              <a:rPr sz="1850" b="1" spc="-70" dirty="0">
                <a:solidFill>
                  <a:srgbClr val="373333"/>
                </a:solidFill>
                <a:latin typeface="Tahoma"/>
                <a:cs typeface="Tahoma"/>
              </a:rPr>
              <a:t>COMETIDO</a:t>
            </a:r>
            <a:r>
              <a:rPr sz="1850" b="1" spc="-160" dirty="0">
                <a:solidFill>
                  <a:srgbClr val="373333"/>
                </a:solidFill>
                <a:latin typeface="Tahoma"/>
                <a:cs typeface="Tahoma"/>
              </a:rPr>
              <a:t> </a:t>
            </a:r>
            <a:r>
              <a:rPr sz="1850" b="1" spc="-25" dirty="0">
                <a:solidFill>
                  <a:srgbClr val="373333"/>
                </a:solidFill>
                <a:latin typeface="Tahoma"/>
                <a:cs typeface="Tahoma"/>
              </a:rPr>
              <a:t>UNA </a:t>
            </a:r>
            <a:r>
              <a:rPr sz="1850" b="1" spc="-120" dirty="0">
                <a:solidFill>
                  <a:srgbClr val="373333"/>
                </a:solidFill>
                <a:latin typeface="Tahoma"/>
                <a:cs typeface="Tahoma"/>
              </a:rPr>
              <a:t>INFRACCIÓN</a:t>
            </a:r>
            <a:r>
              <a:rPr sz="1850" b="1" spc="-185" dirty="0">
                <a:solidFill>
                  <a:srgbClr val="373333"/>
                </a:solidFill>
                <a:latin typeface="Tahoma"/>
                <a:cs typeface="Tahoma"/>
              </a:rPr>
              <a:t> </a:t>
            </a:r>
            <a:r>
              <a:rPr sz="1850" b="1" spc="50" dirty="0">
                <a:solidFill>
                  <a:srgbClr val="373333"/>
                </a:solidFill>
                <a:latin typeface="Tahoma"/>
                <a:cs typeface="Tahoma"/>
              </a:rPr>
              <a:t>A</a:t>
            </a:r>
            <a:r>
              <a:rPr sz="1850" b="1" spc="-180" dirty="0">
                <a:solidFill>
                  <a:srgbClr val="373333"/>
                </a:solidFill>
                <a:latin typeface="Tahoma"/>
                <a:cs typeface="Tahoma"/>
              </a:rPr>
              <a:t> </a:t>
            </a:r>
            <a:r>
              <a:rPr sz="1850" b="1" spc="-55" dirty="0">
                <a:solidFill>
                  <a:srgbClr val="373333"/>
                </a:solidFill>
                <a:latin typeface="Tahoma"/>
                <a:cs typeface="Tahoma"/>
              </a:rPr>
              <a:t>LA</a:t>
            </a:r>
            <a:r>
              <a:rPr sz="1850" b="1" spc="-180" dirty="0">
                <a:solidFill>
                  <a:srgbClr val="373333"/>
                </a:solidFill>
                <a:latin typeface="Tahoma"/>
                <a:cs typeface="Tahoma"/>
              </a:rPr>
              <a:t> </a:t>
            </a:r>
            <a:r>
              <a:rPr sz="1850" b="1" spc="-100" dirty="0">
                <a:solidFill>
                  <a:srgbClr val="373333"/>
                </a:solidFill>
                <a:latin typeface="Tahoma"/>
                <a:cs typeface="Tahoma"/>
              </a:rPr>
              <a:t>LEY</a:t>
            </a:r>
            <a:r>
              <a:rPr sz="1850" b="1" spc="-180" dirty="0">
                <a:solidFill>
                  <a:srgbClr val="373333"/>
                </a:solidFill>
                <a:latin typeface="Tahoma"/>
                <a:cs typeface="Tahoma"/>
              </a:rPr>
              <a:t> </a:t>
            </a:r>
            <a:r>
              <a:rPr sz="1850" b="1" spc="-125" dirty="0">
                <a:solidFill>
                  <a:srgbClr val="373333"/>
                </a:solidFill>
                <a:latin typeface="Tahoma"/>
                <a:cs typeface="Tahoma"/>
              </a:rPr>
              <a:t>TIENEN</a:t>
            </a:r>
            <a:r>
              <a:rPr sz="1850" b="1" spc="-180" dirty="0">
                <a:solidFill>
                  <a:srgbClr val="373333"/>
                </a:solidFill>
                <a:latin typeface="Tahoma"/>
                <a:cs typeface="Tahoma"/>
              </a:rPr>
              <a:t> </a:t>
            </a:r>
            <a:r>
              <a:rPr sz="1850" b="1" spc="-80" dirty="0">
                <a:solidFill>
                  <a:srgbClr val="373333"/>
                </a:solidFill>
                <a:latin typeface="Tahoma"/>
                <a:cs typeface="Tahoma"/>
              </a:rPr>
              <a:t>DERECHO</a:t>
            </a:r>
            <a:r>
              <a:rPr sz="1850" b="1" spc="-180" dirty="0">
                <a:solidFill>
                  <a:srgbClr val="373333"/>
                </a:solidFill>
                <a:latin typeface="Tahoma"/>
                <a:cs typeface="Tahoma"/>
              </a:rPr>
              <a:t> </a:t>
            </a:r>
            <a:r>
              <a:rPr sz="1850" b="1" spc="50" dirty="0">
                <a:solidFill>
                  <a:srgbClr val="373333"/>
                </a:solidFill>
                <a:latin typeface="Tahoma"/>
                <a:cs typeface="Tahoma"/>
              </a:rPr>
              <a:t>A</a:t>
            </a:r>
            <a:r>
              <a:rPr sz="1850" b="1" spc="-180" dirty="0">
                <a:solidFill>
                  <a:srgbClr val="373333"/>
                </a:solidFill>
                <a:latin typeface="Tahoma"/>
                <a:cs typeface="Tahoma"/>
              </a:rPr>
              <a:t> </a:t>
            </a:r>
            <a:r>
              <a:rPr sz="1850" b="1" spc="-25" dirty="0">
                <a:solidFill>
                  <a:srgbClr val="373333"/>
                </a:solidFill>
                <a:latin typeface="Tahoma"/>
                <a:cs typeface="Tahoma"/>
              </a:rPr>
              <a:t>LA </a:t>
            </a:r>
            <a:r>
              <a:rPr sz="1850" b="1" spc="-135" dirty="0">
                <a:solidFill>
                  <a:srgbClr val="373333"/>
                </a:solidFill>
                <a:latin typeface="Tahoma"/>
                <a:cs typeface="Tahoma"/>
              </a:rPr>
              <a:t>REHABILITACIÓN</a:t>
            </a:r>
            <a:r>
              <a:rPr sz="1850" b="1" spc="-120" dirty="0">
                <a:solidFill>
                  <a:srgbClr val="373333"/>
                </a:solidFill>
                <a:latin typeface="Tahoma"/>
                <a:cs typeface="Tahoma"/>
              </a:rPr>
              <a:t> </a:t>
            </a:r>
            <a:r>
              <a:rPr sz="1850" b="1" dirty="0">
                <a:solidFill>
                  <a:srgbClr val="373333"/>
                </a:solidFill>
                <a:latin typeface="Tahoma"/>
                <a:cs typeface="Tahoma"/>
              </a:rPr>
              <a:t>Y</a:t>
            </a:r>
            <a:r>
              <a:rPr sz="1850" b="1" spc="-114" dirty="0">
                <a:solidFill>
                  <a:srgbClr val="373333"/>
                </a:solidFill>
                <a:latin typeface="Tahoma"/>
                <a:cs typeface="Tahoma"/>
              </a:rPr>
              <a:t> </a:t>
            </a:r>
            <a:r>
              <a:rPr sz="1850" b="1" spc="-140" dirty="0">
                <a:solidFill>
                  <a:srgbClr val="373333"/>
                </a:solidFill>
                <a:latin typeface="Tahoma"/>
                <a:cs typeface="Tahoma"/>
              </a:rPr>
              <a:t>RESOCIALIZACIÓN,</a:t>
            </a:r>
            <a:r>
              <a:rPr sz="1850" b="1" spc="-120" dirty="0">
                <a:solidFill>
                  <a:srgbClr val="373333"/>
                </a:solidFill>
                <a:latin typeface="Tahoma"/>
                <a:cs typeface="Tahoma"/>
              </a:rPr>
              <a:t> </a:t>
            </a:r>
            <a:r>
              <a:rPr sz="1850" b="1" spc="-10" dirty="0">
                <a:solidFill>
                  <a:srgbClr val="373333"/>
                </a:solidFill>
                <a:latin typeface="Tahoma"/>
                <a:cs typeface="Tahoma"/>
              </a:rPr>
              <a:t>MEDIANTE </a:t>
            </a:r>
            <a:r>
              <a:rPr sz="1850" b="1" spc="-100" dirty="0">
                <a:solidFill>
                  <a:srgbClr val="373333"/>
                </a:solidFill>
                <a:latin typeface="Tahoma"/>
                <a:cs typeface="Tahoma"/>
              </a:rPr>
              <a:t>PLANES</a:t>
            </a:r>
            <a:r>
              <a:rPr sz="1850" b="1" spc="-160" dirty="0">
                <a:solidFill>
                  <a:srgbClr val="373333"/>
                </a:solidFill>
                <a:latin typeface="Tahoma"/>
                <a:cs typeface="Tahoma"/>
              </a:rPr>
              <a:t> </a:t>
            </a:r>
            <a:r>
              <a:rPr sz="1850" b="1" dirty="0">
                <a:solidFill>
                  <a:srgbClr val="373333"/>
                </a:solidFill>
                <a:latin typeface="Tahoma"/>
                <a:cs typeface="Tahoma"/>
              </a:rPr>
              <a:t>Y</a:t>
            </a:r>
            <a:r>
              <a:rPr sz="1850" b="1" spc="-160" dirty="0">
                <a:solidFill>
                  <a:srgbClr val="373333"/>
                </a:solidFill>
                <a:latin typeface="Tahoma"/>
                <a:cs typeface="Tahoma"/>
              </a:rPr>
              <a:t> </a:t>
            </a:r>
            <a:r>
              <a:rPr sz="1850" b="1" spc="-70" dirty="0">
                <a:solidFill>
                  <a:srgbClr val="373333"/>
                </a:solidFill>
                <a:latin typeface="Tahoma"/>
                <a:cs typeface="Tahoma"/>
              </a:rPr>
              <a:t>PROGRAMAS</a:t>
            </a:r>
            <a:r>
              <a:rPr sz="1850" b="1" spc="-155" dirty="0">
                <a:solidFill>
                  <a:srgbClr val="373333"/>
                </a:solidFill>
                <a:latin typeface="Tahoma"/>
                <a:cs typeface="Tahoma"/>
              </a:rPr>
              <a:t> </a:t>
            </a:r>
            <a:r>
              <a:rPr sz="1850" b="1" spc="-90" dirty="0">
                <a:solidFill>
                  <a:srgbClr val="373333"/>
                </a:solidFill>
                <a:latin typeface="Tahoma"/>
                <a:cs typeface="Tahoma"/>
              </a:rPr>
              <a:t>GARANTIZADOS</a:t>
            </a:r>
            <a:r>
              <a:rPr sz="1850" b="1" spc="-160" dirty="0">
                <a:solidFill>
                  <a:srgbClr val="373333"/>
                </a:solidFill>
                <a:latin typeface="Tahoma"/>
                <a:cs typeface="Tahoma"/>
              </a:rPr>
              <a:t> </a:t>
            </a:r>
            <a:r>
              <a:rPr sz="1850" b="1" spc="-65" dirty="0">
                <a:solidFill>
                  <a:srgbClr val="373333"/>
                </a:solidFill>
                <a:latin typeface="Tahoma"/>
                <a:cs typeface="Tahoma"/>
              </a:rPr>
              <a:t>POR</a:t>
            </a:r>
            <a:r>
              <a:rPr sz="1850" b="1" spc="-155" dirty="0">
                <a:solidFill>
                  <a:srgbClr val="373333"/>
                </a:solidFill>
                <a:latin typeface="Tahoma"/>
                <a:cs typeface="Tahoma"/>
              </a:rPr>
              <a:t> </a:t>
            </a:r>
            <a:r>
              <a:rPr sz="1850" b="1" spc="-25" dirty="0">
                <a:solidFill>
                  <a:srgbClr val="373333"/>
                </a:solidFill>
                <a:latin typeface="Tahoma"/>
                <a:cs typeface="Tahoma"/>
              </a:rPr>
              <a:t>EL </a:t>
            </a:r>
            <a:r>
              <a:rPr sz="1850" b="1" spc="-65" dirty="0">
                <a:solidFill>
                  <a:srgbClr val="373333"/>
                </a:solidFill>
                <a:latin typeface="Tahoma"/>
                <a:cs typeface="Tahoma"/>
              </a:rPr>
              <a:t>ESTADO</a:t>
            </a:r>
            <a:r>
              <a:rPr sz="1850" b="1" spc="-180" dirty="0">
                <a:solidFill>
                  <a:srgbClr val="373333"/>
                </a:solidFill>
                <a:latin typeface="Tahoma"/>
                <a:cs typeface="Tahoma"/>
              </a:rPr>
              <a:t> </a:t>
            </a:r>
            <a:r>
              <a:rPr sz="1850" b="1" spc="-85" dirty="0">
                <a:solidFill>
                  <a:srgbClr val="373333"/>
                </a:solidFill>
                <a:latin typeface="Tahoma"/>
                <a:cs typeface="Tahoma"/>
              </a:rPr>
              <a:t>E</a:t>
            </a:r>
            <a:r>
              <a:rPr sz="1850" b="1" spc="-180" dirty="0">
                <a:solidFill>
                  <a:srgbClr val="373333"/>
                </a:solidFill>
                <a:latin typeface="Tahoma"/>
                <a:cs typeface="Tahoma"/>
              </a:rPr>
              <a:t> </a:t>
            </a:r>
            <a:r>
              <a:rPr sz="1850" b="1" spc="-80" dirty="0">
                <a:solidFill>
                  <a:srgbClr val="373333"/>
                </a:solidFill>
                <a:latin typeface="Tahoma"/>
                <a:cs typeface="Tahoma"/>
              </a:rPr>
              <a:t>IMPLEMENTADOS</a:t>
            </a:r>
            <a:r>
              <a:rPr sz="1850" b="1" spc="-180" dirty="0">
                <a:solidFill>
                  <a:srgbClr val="373333"/>
                </a:solidFill>
                <a:latin typeface="Tahoma"/>
                <a:cs typeface="Tahoma"/>
              </a:rPr>
              <a:t> </a:t>
            </a:r>
            <a:r>
              <a:rPr sz="1850" b="1" spc="-65" dirty="0">
                <a:solidFill>
                  <a:srgbClr val="373333"/>
                </a:solidFill>
                <a:latin typeface="Tahoma"/>
                <a:cs typeface="Tahoma"/>
              </a:rPr>
              <a:t>POR</a:t>
            </a:r>
            <a:r>
              <a:rPr sz="1850" b="1" spc="-180" dirty="0">
                <a:solidFill>
                  <a:srgbClr val="373333"/>
                </a:solidFill>
                <a:latin typeface="Tahoma"/>
                <a:cs typeface="Tahoma"/>
              </a:rPr>
              <a:t> </a:t>
            </a:r>
            <a:r>
              <a:rPr sz="1850" b="1" spc="-105" dirty="0">
                <a:solidFill>
                  <a:srgbClr val="373333"/>
                </a:solidFill>
                <a:latin typeface="Tahoma"/>
                <a:cs typeface="Tahoma"/>
              </a:rPr>
              <a:t>LAS</a:t>
            </a:r>
            <a:r>
              <a:rPr sz="1850" b="1" spc="-180" dirty="0">
                <a:solidFill>
                  <a:srgbClr val="373333"/>
                </a:solidFill>
                <a:latin typeface="Tahoma"/>
                <a:cs typeface="Tahoma"/>
              </a:rPr>
              <a:t> </a:t>
            </a:r>
            <a:r>
              <a:rPr sz="1850" b="1" spc="-125" dirty="0">
                <a:solidFill>
                  <a:srgbClr val="373333"/>
                </a:solidFill>
                <a:latin typeface="Tahoma"/>
                <a:cs typeface="Tahoma"/>
              </a:rPr>
              <a:t>INSTITUCIONES </a:t>
            </a:r>
            <a:r>
              <a:rPr sz="1850" b="1" dirty="0">
                <a:solidFill>
                  <a:srgbClr val="373333"/>
                </a:solidFill>
                <a:latin typeface="Tahoma"/>
                <a:cs typeface="Tahoma"/>
              </a:rPr>
              <a:t>Y</a:t>
            </a:r>
            <a:r>
              <a:rPr sz="1850" b="1" spc="-165" dirty="0">
                <a:solidFill>
                  <a:srgbClr val="373333"/>
                </a:solidFill>
                <a:latin typeface="Tahoma"/>
                <a:cs typeface="Tahoma"/>
              </a:rPr>
              <a:t> </a:t>
            </a:r>
            <a:r>
              <a:rPr sz="1850" b="1" spc="-110" dirty="0">
                <a:solidFill>
                  <a:srgbClr val="373333"/>
                </a:solidFill>
                <a:latin typeface="Tahoma"/>
                <a:cs typeface="Tahoma"/>
              </a:rPr>
              <a:t>ORGANIZACIONES</a:t>
            </a:r>
            <a:r>
              <a:rPr sz="1850" b="1" spc="-165" dirty="0">
                <a:solidFill>
                  <a:srgbClr val="373333"/>
                </a:solidFill>
                <a:latin typeface="Tahoma"/>
                <a:cs typeface="Tahoma"/>
              </a:rPr>
              <a:t> </a:t>
            </a:r>
            <a:r>
              <a:rPr sz="1850" b="1" spc="-30" dirty="0">
                <a:solidFill>
                  <a:srgbClr val="373333"/>
                </a:solidFill>
                <a:latin typeface="Tahoma"/>
                <a:cs typeface="Tahoma"/>
              </a:rPr>
              <a:t>QUE</a:t>
            </a:r>
            <a:r>
              <a:rPr sz="1850" b="1" spc="-160" dirty="0">
                <a:solidFill>
                  <a:srgbClr val="373333"/>
                </a:solidFill>
                <a:latin typeface="Tahoma"/>
                <a:cs typeface="Tahoma"/>
              </a:rPr>
              <a:t> </a:t>
            </a:r>
            <a:r>
              <a:rPr sz="1850" b="1" spc="-125" dirty="0">
                <a:solidFill>
                  <a:srgbClr val="373333"/>
                </a:solidFill>
                <a:latin typeface="Tahoma"/>
                <a:cs typeface="Tahoma"/>
              </a:rPr>
              <a:t>ESTE</a:t>
            </a:r>
            <a:r>
              <a:rPr sz="1850" b="1" spc="-165" dirty="0">
                <a:solidFill>
                  <a:srgbClr val="373333"/>
                </a:solidFill>
                <a:latin typeface="Tahoma"/>
                <a:cs typeface="Tahoma"/>
              </a:rPr>
              <a:t> </a:t>
            </a:r>
            <a:r>
              <a:rPr sz="1850" b="1" spc="-114" dirty="0">
                <a:solidFill>
                  <a:srgbClr val="373333"/>
                </a:solidFill>
                <a:latin typeface="Tahoma"/>
                <a:cs typeface="Tahoma"/>
              </a:rPr>
              <a:t>DETERMINE</a:t>
            </a:r>
            <a:r>
              <a:rPr sz="1850" b="1" spc="-160" dirty="0">
                <a:solidFill>
                  <a:srgbClr val="373333"/>
                </a:solidFill>
                <a:latin typeface="Tahoma"/>
                <a:cs typeface="Tahoma"/>
              </a:rPr>
              <a:t> </a:t>
            </a:r>
            <a:r>
              <a:rPr sz="1850" b="1" spc="-25" dirty="0">
                <a:solidFill>
                  <a:srgbClr val="373333"/>
                </a:solidFill>
                <a:latin typeface="Tahoma"/>
                <a:cs typeface="Tahoma"/>
              </a:rPr>
              <a:t>EN </a:t>
            </a:r>
            <a:r>
              <a:rPr sz="1850" b="1" spc="-95" dirty="0">
                <a:solidFill>
                  <a:srgbClr val="373333"/>
                </a:solidFill>
                <a:latin typeface="Tahoma"/>
                <a:cs typeface="Tahoma"/>
              </a:rPr>
              <a:t>DESARROLLO</a:t>
            </a:r>
            <a:r>
              <a:rPr sz="1850" b="1" spc="-185" dirty="0">
                <a:solidFill>
                  <a:srgbClr val="373333"/>
                </a:solidFill>
                <a:latin typeface="Tahoma"/>
                <a:cs typeface="Tahoma"/>
              </a:rPr>
              <a:t> </a:t>
            </a:r>
            <a:r>
              <a:rPr sz="1850" b="1" spc="-70" dirty="0">
                <a:solidFill>
                  <a:srgbClr val="373333"/>
                </a:solidFill>
                <a:latin typeface="Tahoma"/>
                <a:cs typeface="Tahoma"/>
              </a:rPr>
              <a:t>DE</a:t>
            </a:r>
            <a:r>
              <a:rPr sz="1850" b="1" spc="-180" dirty="0">
                <a:solidFill>
                  <a:srgbClr val="373333"/>
                </a:solidFill>
                <a:latin typeface="Tahoma"/>
                <a:cs typeface="Tahoma"/>
              </a:rPr>
              <a:t> </a:t>
            </a:r>
            <a:r>
              <a:rPr sz="1850" b="1" spc="-105" dirty="0">
                <a:solidFill>
                  <a:srgbClr val="373333"/>
                </a:solidFill>
                <a:latin typeface="Tahoma"/>
                <a:cs typeface="Tahoma"/>
              </a:rPr>
              <a:t>LAS</a:t>
            </a:r>
            <a:r>
              <a:rPr sz="1850" b="1" spc="-185" dirty="0">
                <a:solidFill>
                  <a:srgbClr val="373333"/>
                </a:solidFill>
                <a:latin typeface="Tahoma"/>
                <a:cs typeface="Tahoma"/>
              </a:rPr>
              <a:t> </a:t>
            </a:r>
            <a:r>
              <a:rPr sz="1850" b="1" spc="-45" dirty="0">
                <a:solidFill>
                  <a:srgbClr val="373333"/>
                </a:solidFill>
                <a:latin typeface="Tahoma"/>
                <a:cs typeface="Tahoma"/>
              </a:rPr>
              <a:t>CORRESPONDIENTES </a:t>
            </a:r>
            <a:r>
              <a:rPr sz="1850" b="1" spc="-145" dirty="0">
                <a:solidFill>
                  <a:srgbClr val="373333"/>
                </a:solidFill>
                <a:latin typeface="Tahoma"/>
                <a:cs typeface="Tahoma"/>
              </a:rPr>
              <a:t>POLÍTICAS</a:t>
            </a:r>
            <a:r>
              <a:rPr sz="1850" b="1" spc="-140" dirty="0">
                <a:solidFill>
                  <a:srgbClr val="373333"/>
                </a:solidFill>
                <a:latin typeface="Tahoma"/>
                <a:cs typeface="Tahoma"/>
              </a:rPr>
              <a:t> </a:t>
            </a:r>
            <a:r>
              <a:rPr sz="1850" b="1" spc="-10" dirty="0">
                <a:solidFill>
                  <a:srgbClr val="373333"/>
                </a:solidFill>
                <a:latin typeface="Tahoma"/>
                <a:cs typeface="Tahoma"/>
              </a:rPr>
              <a:t>PÚBLICAS.</a:t>
            </a:r>
            <a:endParaRPr sz="1850">
              <a:latin typeface="Tahoma"/>
              <a:cs typeface="Tahoma"/>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1A1A1A"/>
          </a:solidFill>
        </p:spPr>
        <p:txBody>
          <a:bodyPr wrap="square" lIns="0" tIns="0" rIns="0" bIns="0" rtlCol="0"/>
          <a:lstStyle/>
          <a:p>
            <a:endParaRPr/>
          </a:p>
        </p:txBody>
      </p:sp>
      <p:pic>
        <p:nvPicPr>
          <p:cNvPr id="3" name="object 3"/>
          <p:cNvPicPr/>
          <p:nvPr/>
        </p:nvPicPr>
        <p:blipFill>
          <a:blip r:embed="rId2" cstate="print"/>
          <a:stretch>
            <a:fillRect/>
          </a:stretch>
        </p:blipFill>
        <p:spPr>
          <a:xfrm>
            <a:off x="190" y="4972754"/>
            <a:ext cx="4930734" cy="5317611"/>
          </a:xfrm>
          <a:prstGeom prst="rect">
            <a:avLst/>
          </a:prstGeom>
        </p:spPr>
      </p:pic>
      <p:pic>
        <p:nvPicPr>
          <p:cNvPr id="4" name="object 4"/>
          <p:cNvPicPr/>
          <p:nvPr/>
        </p:nvPicPr>
        <p:blipFill>
          <a:blip r:embed="rId3" cstate="print"/>
          <a:stretch>
            <a:fillRect/>
          </a:stretch>
        </p:blipFill>
        <p:spPr>
          <a:xfrm>
            <a:off x="14108258" y="52"/>
            <a:ext cx="4189789" cy="7549270"/>
          </a:xfrm>
          <a:prstGeom prst="rect">
            <a:avLst/>
          </a:prstGeom>
        </p:spPr>
      </p:pic>
      <p:sp>
        <p:nvSpPr>
          <p:cNvPr id="5" name="object 5"/>
          <p:cNvSpPr txBox="1"/>
          <p:nvPr/>
        </p:nvSpPr>
        <p:spPr>
          <a:xfrm>
            <a:off x="2244325" y="3153988"/>
            <a:ext cx="12877165" cy="1507490"/>
          </a:xfrm>
          <a:prstGeom prst="rect">
            <a:avLst/>
          </a:prstGeom>
        </p:spPr>
        <p:txBody>
          <a:bodyPr vert="horz" wrap="square" lIns="0" tIns="12700" rIns="0" bIns="0" rtlCol="0">
            <a:spAutoFit/>
          </a:bodyPr>
          <a:lstStyle/>
          <a:p>
            <a:pPr marL="12700">
              <a:lnSpc>
                <a:spcPct val="100000"/>
              </a:lnSpc>
              <a:spcBef>
                <a:spcPts val="100"/>
              </a:spcBef>
            </a:pPr>
            <a:r>
              <a:rPr sz="2100" spc="150" dirty="0">
                <a:solidFill>
                  <a:srgbClr val="F1F4F5"/>
                </a:solidFill>
                <a:latin typeface="Arial MT"/>
                <a:cs typeface="Arial MT"/>
              </a:rPr>
              <a:t>Artículo</a:t>
            </a:r>
            <a:r>
              <a:rPr sz="2100" spc="215" dirty="0">
                <a:solidFill>
                  <a:srgbClr val="F1F4F5"/>
                </a:solidFill>
                <a:latin typeface="Arial MT"/>
                <a:cs typeface="Arial MT"/>
              </a:rPr>
              <a:t> </a:t>
            </a:r>
            <a:r>
              <a:rPr sz="2100" dirty="0">
                <a:solidFill>
                  <a:srgbClr val="F1F4F5"/>
                </a:solidFill>
                <a:latin typeface="Arial MT"/>
                <a:cs typeface="Arial MT"/>
              </a:rPr>
              <a:t>10.</a:t>
            </a:r>
            <a:r>
              <a:rPr sz="2100" spc="215" dirty="0">
                <a:solidFill>
                  <a:srgbClr val="F1F4F5"/>
                </a:solidFill>
                <a:latin typeface="Arial MT"/>
                <a:cs typeface="Arial MT"/>
              </a:rPr>
              <a:t> </a:t>
            </a:r>
            <a:r>
              <a:rPr sz="2100" spc="150" dirty="0">
                <a:solidFill>
                  <a:srgbClr val="F1F4F5"/>
                </a:solidFill>
                <a:latin typeface="Arial MT"/>
                <a:cs typeface="Arial MT"/>
              </a:rPr>
              <a:t>Corresponsabilidad.</a:t>
            </a:r>
            <a:r>
              <a:rPr sz="2100" spc="220" dirty="0">
                <a:solidFill>
                  <a:srgbClr val="F1F4F5"/>
                </a:solidFill>
                <a:latin typeface="Arial MT"/>
                <a:cs typeface="Arial MT"/>
              </a:rPr>
              <a:t> </a:t>
            </a:r>
            <a:r>
              <a:rPr sz="2100" dirty="0">
                <a:solidFill>
                  <a:srgbClr val="F1F4F5"/>
                </a:solidFill>
                <a:latin typeface="Arial MT"/>
                <a:cs typeface="Arial MT"/>
              </a:rPr>
              <a:t>La</a:t>
            </a:r>
            <a:r>
              <a:rPr sz="2100" spc="215" dirty="0">
                <a:solidFill>
                  <a:srgbClr val="F1F4F5"/>
                </a:solidFill>
                <a:latin typeface="Arial MT"/>
                <a:cs typeface="Arial MT"/>
              </a:rPr>
              <a:t> </a:t>
            </a:r>
            <a:r>
              <a:rPr sz="2100" spc="170" dirty="0">
                <a:solidFill>
                  <a:srgbClr val="F1F4F5"/>
                </a:solidFill>
                <a:latin typeface="Arial MT"/>
                <a:cs typeface="Arial MT"/>
              </a:rPr>
              <a:t>concurrencia</a:t>
            </a:r>
            <a:r>
              <a:rPr sz="2100" spc="220" dirty="0">
                <a:solidFill>
                  <a:srgbClr val="F1F4F5"/>
                </a:solidFill>
                <a:latin typeface="Arial MT"/>
                <a:cs typeface="Arial MT"/>
              </a:rPr>
              <a:t> </a:t>
            </a:r>
            <a:r>
              <a:rPr sz="2100" spc="145" dirty="0">
                <a:solidFill>
                  <a:srgbClr val="F1F4F5"/>
                </a:solidFill>
                <a:latin typeface="Arial MT"/>
                <a:cs typeface="Arial MT"/>
              </a:rPr>
              <a:t>de</a:t>
            </a:r>
            <a:r>
              <a:rPr sz="2100" spc="215" dirty="0">
                <a:solidFill>
                  <a:srgbClr val="F1F4F5"/>
                </a:solidFill>
                <a:latin typeface="Arial MT"/>
                <a:cs typeface="Arial MT"/>
              </a:rPr>
              <a:t> </a:t>
            </a:r>
            <a:r>
              <a:rPr sz="2100" spc="170" dirty="0">
                <a:solidFill>
                  <a:srgbClr val="F1F4F5"/>
                </a:solidFill>
                <a:latin typeface="Arial MT"/>
                <a:cs typeface="Arial MT"/>
              </a:rPr>
              <a:t>actores</a:t>
            </a:r>
            <a:r>
              <a:rPr sz="2100" spc="220" dirty="0">
                <a:solidFill>
                  <a:srgbClr val="F1F4F5"/>
                </a:solidFill>
                <a:latin typeface="Arial MT"/>
                <a:cs typeface="Arial MT"/>
              </a:rPr>
              <a:t> </a:t>
            </a:r>
            <a:r>
              <a:rPr sz="2100" spc="114" dirty="0">
                <a:solidFill>
                  <a:srgbClr val="F1F4F5"/>
                </a:solidFill>
                <a:latin typeface="Arial MT"/>
                <a:cs typeface="Arial MT"/>
              </a:rPr>
              <a:t>y</a:t>
            </a:r>
            <a:r>
              <a:rPr sz="2100" spc="215" dirty="0">
                <a:solidFill>
                  <a:srgbClr val="F1F4F5"/>
                </a:solidFill>
                <a:latin typeface="Arial MT"/>
                <a:cs typeface="Arial MT"/>
              </a:rPr>
              <a:t> </a:t>
            </a:r>
            <a:r>
              <a:rPr sz="2100" spc="155" dirty="0">
                <a:solidFill>
                  <a:srgbClr val="F1F4F5"/>
                </a:solidFill>
                <a:latin typeface="Arial MT"/>
                <a:cs typeface="Arial MT"/>
              </a:rPr>
              <a:t>acciones</a:t>
            </a:r>
            <a:r>
              <a:rPr sz="2100" spc="220" dirty="0">
                <a:solidFill>
                  <a:srgbClr val="F1F4F5"/>
                </a:solidFill>
                <a:latin typeface="Arial MT"/>
                <a:cs typeface="Arial MT"/>
              </a:rPr>
              <a:t> </a:t>
            </a:r>
            <a:r>
              <a:rPr sz="2100" spc="185" dirty="0">
                <a:solidFill>
                  <a:srgbClr val="F1F4F5"/>
                </a:solidFill>
                <a:latin typeface="Arial MT"/>
                <a:cs typeface="Arial MT"/>
              </a:rPr>
              <a:t>conducentes</a:t>
            </a:r>
            <a:r>
              <a:rPr sz="2100" spc="215" dirty="0">
                <a:solidFill>
                  <a:srgbClr val="F1F4F5"/>
                </a:solidFill>
                <a:latin typeface="Arial MT"/>
                <a:cs typeface="Arial MT"/>
              </a:rPr>
              <a:t> </a:t>
            </a:r>
            <a:r>
              <a:rPr sz="2100" spc="-50" dirty="0">
                <a:solidFill>
                  <a:srgbClr val="F1F4F5"/>
                </a:solidFill>
                <a:latin typeface="Arial MT"/>
                <a:cs typeface="Arial MT"/>
              </a:rPr>
              <a:t>a</a:t>
            </a:r>
            <a:endParaRPr sz="2100">
              <a:latin typeface="Arial MT"/>
              <a:cs typeface="Arial MT"/>
            </a:endParaRPr>
          </a:p>
          <a:p>
            <a:pPr marL="12700" marR="5080">
              <a:lnSpc>
                <a:spcPct val="181500"/>
              </a:lnSpc>
            </a:pPr>
            <a:r>
              <a:rPr sz="2100" spc="125" dirty="0">
                <a:solidFill>
                  <a:srgbClr val="F1F4F5"/>
                </a:solidFill>
                <a:latin typeface="Arial MT"/>
                <a:cs typeface="Arial MT"/>
              </a:rPr>
              <a:t>garantizar</a:t>
            </a:r>
            <a:r>
              <a:rPr sz="2100" spc="225" dirty="0">
                <a:solidFill>
                  <a:srgbClr val="F1F4F5"/>
                </a:solidFill>
                <a:latin typeface="Arial MT"/>
                <a:cs typeface="Arial MT"/>
              </a:rPr>
              <a:t> </a:t>
            </a:r>
            <a:r>
              <a:rPr sz="2100" spc="70" dirty="0">
                <a:solidFill>
                  <a:srgbClr val="F1F4F5"/>
                </a:solidFill>
                <a:latin typeface="Arial MT"/>
                <a:cs typeface="Arial MT"/>
              </a:rPr>
              <a:t>el</a:t>
            </a:r>
            <a:r>
              <a:rPr sz="2100" spc="225" dirty="0">
                <a:solidFill>
                  <a:srgbClr val="F1F4F5"/>
                </a:solidFill>
                <a:latin typeface="Arial MT"/>
                <a:cs typeface="Arial MT"/>
              </a:rPr>
              <a:t> </a:t>
            </a:r>
            <a:r>
              <a:rPr sz="2100" spc="170" dirty="0">
                <a:solidFill>
                  <a:srgbClr val="F1F4F5"/>
                </a:solidFill>
                <a:latin typeface="Arial MT"/>
                <a:cs typeface="Arial MT"/>
              </a:rPr>
              <a:t>ejercicio</a:t>
            </a:r>
            <a:r>
              <a:rPr sz="2100" spc="229" dirty="0">
                <a:solidFill>
                  <a:srgbClr val="F1F4F5"/>
                </a:solidFill>
                <a:latin typeface="Arial MT"/>
                <a:cs typeface="Arial MT"/>
              </a:rPr>
              <a:t> </a:t>
            </a:r>
            <a:r>
              <a:rPr sz="2100" spc="145" dirty="0">
                <a:solidFill>
                  <a:srgbClr val="F1F4F5"/>
                </a:solidFill>
                <a:latin typeface="Arial MT"/>
                <a:cs typeface="Arial MT"/>
              </a:rPr>
              <a:t>de</a:t>
            </a:r>
            <a:r>
              <a:rPr sz="2100" spc="225" dirty="0">
                <a:solidFill>
                  <a:srgbClr val="F1F4F5"/>
                </a:solidFill>
                <a:latin typeface="Arial MT"/>
                <a:cs typeface="Arial MT"/>
              </a:rPr>
              <a:t> </a:t>
            </a:r>
            <a:r>
              <a:rPr sz="2100" spc="100" dirty="0">
                <a:solidFill>
                  <a:srgbClr val="F1F4F5"/>
                </a:solidFill>
                <a:latin typeface="Arial MT"/>
                <a:cs typeface="Arial MT"/>
              </a:rPr>
              <a:t>los</a:t>
            </a:r>
            <a:r>
              <a:rPr sz="2100" spc="229" dirty="0">
                <a:solidFill>
                  <a:srgbClr val="F1F4F5"/>
                </a:solidFill>
                <a:latin typeface="Arial MT"/>
                <a:cs typeface="Arial MT"/>
              </a:rPr>
              <a:t> </a:t>
            </a:r>
            <a:r>
              <a:rPr sz="2100" spc="165" dirty="0">
                <a:solidFill>
                  <a:srgbClr val="F1F4F5"/>
                </a:solidFill>
                <a:latin typeface="Arial MT"/>
                <a:cs typeface="Arial MT"/>
              </a:rPr>
              <a:t>derechos</a:t>
            </a:r>
            <a:r>
              <a:rPr sz="2100" spc="225" dirty="0">
                <a:solidFill>
                  <a:srgbClr val="F1F4F5"/>
                </a:solidFill>
                <a:latin typeface="Arial MT"/>
                <a:cs typeface="Arial MT"/>
              </a:rPr>
              <a:t> </a:t>
            </a:r>
            <a:r>
              <a:rPr sz="2100" spc="145" dirty="0">
                <a:solidFill>
                  <a:srgbClr val="F1F4F5"/>
                </a:solidFill>
                <a:latin typeface="Arial MT"/>
                <a:cs typeface="Arial MT"/>
              </a:rPr>
              <a:t>de</a:t>
            </a:r>
            <a:r>
              <a:rPr sz="2100" spc="229" dirty="0">
                <a:solidFill>
                  <a:srgbClr val="F1F4F5"/>
                </a:solidFill>
                <a:latin typeface="Arial MT"/>
                <a:cs typeface="Arial MT"/>
              </a:rPr>
              <a:t> </a:t>
            </a:r>
            <a:r>
              <a:rPr sz="2100" spc="100" dirty="0">
                <a:solidFill>
                  <a:srgbClr val="F1F4F5"/>
                </a:solidFill>
                <a:latin typeface="Arial MT"/>
                <a:cs typeface="Arial MT"/>
              </a:rPr>
              <a:t>los</a:t>
            </a:r>
            <a:r>
              <a:rPr sz="2100" spc="225" dirty="0">
                <a:solidFill>
                  <a:srgbClr val="F1F4F5"/>
                </a:solidFill>
                <a:latin typeface="Arial MT"/>
                <a:cs typeface="Arial MT"/>
              </a:rPr>
              <a:t> </a:t>
            </a:r>
            <a:r>
              <a:rPr sz="2100" spc="90" dirty="0">
                <a:solidFill>
                  <a:srgbClr val="F1F4F5"/>
                </a:solidFill>
                <a:latin typeface="Arial MT"/>
                <a:cs typeface="Arial MT"/>
              </a:rPr>
              <a:t>niños,</a:t>
            </a:r>
            <a:r>
              <a:rPr sz="2100" spc="229" dirty="0">
                <a:solidFill>
                  <a:srgbClr val="F1F4F5"/>
                </a:solidFill>
                <a:latin typeface="Arial MT"/>
                <a:cs typeface="Arial MT"/>
              </a:rPr>
              <a:t> </a:t>
            </a:r>
            <a:r>
              <a:rPr sz="2100" spc="65" dirty="0">
                <a:solidFill>
                  <a:srgbClr val="F1F4F5"/>
                </a:solidFill>
                <a:latin typeface="Arial MT"/>
                <a:cs typeface="Arial MT"/>
              </a:rPr>
              <a:t>las</a:t>
            </a:r>
            <a:r>
              <a:rPr sz="2100" spc="225" dirty="0">
                <a:solidFill>
                  <a:srgbClr val="F1F4F5"/>
                </a:solidFill>
                <a:latin typeface="Arial MT"/>
                <a:cs typeface="Arial MT"/>
              </a:rPr>
              <a:t> </a:t>
            </a:r>
            <a:r>
              <a:rPr sz="2100" spc="110" dirty="0">
                <a:solidFill>
                  <a:srgbClr val="F1F4F5"/>
                </a:solidFill>
                <a:latin typeface="Arial MT"/>
                <a:cs typeface="Arial MT"/>
              </a:rPr>
              <a:t>niñas</a:t>
            </a:r>
            <a:r>
              <a:rPr sz="2100" spc="225" dirty="0">
                <a:solidFill>
                  <a:srgbClr val="F1F4F5"/>
                </a:solidFill>
                <a:latin typeface="Arial MT"/>
                <a:cs typeface="Arial MT"/>
              </a:rPr>
              <a:t> </a:t>
            </a:r>
            <a:r>
              <a:rPr sz="2100" spc="114" dirty="0">
                <a:solidFill>
                  <a:srgbClr val="F1F4F5"/>
                </a:solidFill>
                <a:latin typeface="Arial MT"/>
                <a:cs typeface="Arial MT"/>
              </a:rPr>
              <a:t>y</a:t>
            </a:r>
            <a:r>
              <a:rPr sz="2100" spc="229" dirty="0">
                <a:solidFill>
                  <a:srgbClr val="F1F4F5"/>
                </a:solidFill>
                <a:latin typeface="Arial MT"/>
                <a:cs typeface="Arial MT"/>
              </a:rPr>
              <a:t> </a:t>
            </a:r>
            <a:r>
              <a:rPr sz="2100" spc="100" dirty="0">
                <a:solidFill>
                  <a:srgbClr val="F1F4F5"/>
                </a:solidFill>
                <a:latin typeface="Arial MT"/>
                <a:cs typeface="Arial MT"/>
              </a:rPr>
              <a:t>los</a:t>
            </a:r>
            <a:r>
              <a:rPr sz="2100" spc="225" dirty="0">
                <a:solidFill>
                  <a:srgbClr val="F1F4F5"/>
                </a:solidFill>
                <a:latin typeface="Arial MT"/>
                <a:cs typeface="Arial MT"/>
              </a:rPr>
              <a:t> </a:t>
            </a:r>
            <a:r>
              <a:rPr sz="2100" spc="145" dirty="0">
                <a:solidFill>
                  <a:srgbClr val="F1F4F5"/>
                </a:solidFill>
                <a:latin typeface="Arial MT"/>
                <a:cs typeface="Arial MT"/>
              </a:rPr>
              <a:t>adolescentes.</a:t>
            </a:r>
            <a:r>
              <a:rPr sz="2100" spc="229" dirty="0">
                <a:solidFill>
                  <a:srgbClr val="F1F4F5"/>
                </a:solidFill>
                <a:latin typeface="Arial MT"/>
                <a:cs typeface="Arial MT"/>
              </a:rPr>
              <a:t> </a:t>
            </a:r>
            <a:r>
              <a:rPr sz="2100" dirty="0">
                <a:solidFill>
                  <a:srgbClr val="F1F4F5"/>
                </a:solidFill>
                <a:latin typeface="Arial MT"/>
                <a:cs typeface="Arial MT"/>
              </a:rPr>
              <a:t>La</a:t>
            </a:r>
            <a:r>
              <a:rPr sz="2100" spc="225" dirty="0">
                <a:solidFill>
                  <a:srgbClr val="F1F4F5"/>
                </a:solidFill>
                <a:latin typeface="Arial MT"/>
                <a:cs typeface="Arial MT"/>
              </a:rPr>
              <a:t> </a:t>
            </a:r>
            <a:r>
              <a:rPr sz="2100" spc="105" dirty="0">
                <a:solidFill>
                  <a:srgbClr val="F1F4F5"/>
                </a:solidFill>
                <a:latin typeface="Arial MT"/>
                <a:cs typeface="Arial MT"/>
              </a:rPr>
              <a:t>familia,</a:t>
            </a:r>
            <a:r>
              <a:rPr sz="2100" spc="229" dirty="0">
                <a:solidFill>
                  <a:srgbClr val="F1F4F5"/>
                </a:solidFill>
                <a:latin typeface="Arial MT"/>
                <a:cs typeface="Arial MT"/>
              </a:rPr>
              <a:t> </a:t>
            </a:r>
            <a:r>
              <a:rPr sz="2100" spc="-25" dirty="0">
                <a:solidFill>
                  <a:srgbClr val="F1F4F5"/>
                </a:solidFill>
                <a:latin typeface="Arial MT"/>
                <a:cs typeface="Arial MT"/>
              </a:rPr>
              <a:t>la </a:t>
            </a:r>
            <a:r>
              <a:rPr sz="2100" spc="170" dirty="0">
                <a:solidFill>
                  <a:srgbClr val="F1F4F5"/>
                </a:solidFill>
                <a:latin typeface="Arial MT"/>
                <a:cs typeface="Arial MT"/>
              </a:rPr>
              <a:t>sociedad</a:t>
            </a:r>
            <a:r>
              <a:rPr sz="2100" spc="225" dirty="0">
                <a:solidFill>
                  <a:srgbClr val="F1F4F5"/>
                </a:solidFill>
                <a:latin typeface="Arial MT"/>
                <a:cs typeface="Arial MT"/>
              </a:rPr>
              <a:t> </a:t>
            </a:r>
            <a:r>
              <a:rPr sz="2100" spc="114" dirty="0">
                <a:solidFill>
                  <a:srgbClr val="F1F4F5"/>
                </a:solidFill>
                <a:latin typeface="Arial MT"/>
                <a:cs typeface="Arial MT"/>
              </a:rPr>
              <a:t>y</a:t>
            </a:r>
            <a:r>
              <a:rPr sz="2100" spc="225" dirty="0">
                <a:solidFill>
                  <a:srgbClr val="F1F4F5"/>
                </a:solidFill>
                <a:latin typeface="Arial MT"/>
                <a:cs typeface="Arial MT"/>
              </a:rPr>
              <a:t> </a:t>
            </a:r>
            <a:r>
              <a:rPr sz="2100" spc="70" dirty="0">
                <a:solidFill>
                  <a:srgbClr val="F1F4F5"/>
                </a:solidFill>
                <a:latin typeface="Arial MT"/>
                <a:cs typeface="Arial MT"/>
              </a:rPr>
              <a:t>el</a:t>
            </a:r>
            <a:r>
              <a:rPr sz="2100" spc="225" dirty="0">
                <a:solidFill>
                  <a:srgbClr val="F1F4F5"/>
                </a:solidFill>
                <a:latin typeface="Arial MT"/>
                <a:cs typeface="Arial MT"/>
              </a:rPr>
              <a:t> </a:t>
            </a:r>
            <a:r>
              <a:rPr sz="2100" spc="130" dirty="0">
                <a:solidFill>
                  <a:srgbClr val="F1F4F5"/>
                </a:solidFill>
                <a:latin typeface="Arial MT"/>
                <a:cs typeface="Arial MT"/>
              </a:rPr>
              <a:t>Estado</a:t>
            </a:r>
            <a:r>
              <a:rPr sz="2100" spc="225" dirty="0">
                <a:solidFill>
                  <a:srgbClr val="F1F4F5"/>
                </a:solidFill>
                <a:latin typeface="Arial MT"/>
                <a:cs typeface="Arial MT"/>
              </a:rPr>
              <a:t> </a:t>
            </a:r>
            <a:r>
              <a:rPr sz="2100" spc="110" dirty="0">
                <a:solidFill>
                  <a:srgbClr val="F1F4F5"/>
                </a:solidFill>
                <a:latin typeface="Arial MT"/>
                <a:cs typeface="Arial MT"/>
              </a:rPr>
              <a:t>son</a:t>
            </a:r>
            <a:r>
              <a:rPr sz="2100" spc="229" dirty="0">
                <a:solidFill>
                  <a:srgbClr val="F1F4F5"/>
                </a:solidFill>
                <a:latin typeface="Arial MT"/>
                <a:cs typeface="Arial MT"/>
              </a:rPr>
              <a:t> </a:t>
            </a:r>
            <a:r>
              <a:rPr sz="2100" spc="160" dirty="0">
                <a:solidFill>
                  <a:srgbClr val="F1F4F5"/>
                </a:solidFill>
                <a:latin typeface="Arial MT"/>
                <a:cs typeface="Arial MT"/>
              </a:rPr>
              <a:t>corresponsables</a:t>
            </a:r>
            <a:r>
              <a:rPr sz="2100" spc="225" dirty="0">
                <a:solidFill>
                  <a:srgbClr val="F1F4F5"/>
                </a:solidFill>
                <a:latin typeface="Arial MT"/>
                <a:cs typeface="Arial MT"/>
              </a:rPr>
              <a:t> </a:t>
            </a:r>
            <a:r>
              <a:rPr sz="2100" spc="85" dirty="0">
                <a:solidFill>
                  <a:srgbClr val="F1F4F5"/>
                </a:solidFill>
                <a:latin typeface="Arial MT"/>
                <a:cs typeface="Arial MT"/>
              </a:rPr>
              <a:t>en</a:t>
            </a:r>
            <a:r>
              <a:rPr sz="2100" spc="225" dirty="0">
                <a:solidFill>
                  <a:srgbClr val="F1F4F5"/>
                </a:solidFill>
                <a:latin typeface="Arial MT"/>
                <a:cs typeface="Arial MT"/>
              </a:rPr>
              <a:t> </a:t>
            </a:r>
            <a:r>
              <a:rPr sz="2100" spc="75" dirty="0">
                <a:solidFill>
                  <a:srgbClr val="F1F4F5"/>
                </a:solidFill>
                <a:latin typeface="Arial MT"/>
                <a:cs typeface="Arial MT"/>
              </a:rPr>
              <a:t>su</a:t>
            </a:r>
            <a:r>
              <a:rPr sz="2100" spc="225" dirty="0">
                <a:solidFill>
                  <a:srgbClr val="F1F4F5"/>
                </a:solidFill>
                <a:latin typeface="Arial MT"/>
                <a:cs typeface="Arial MT"/>
              </a:rPr>
              <a:t> </a:t>
            </a:r>
            <a:r>
              <a:rPr sz="2100" spc="140" dirty="0">
                <a:solidFill>
                  <a:srgbClr val="F1F4F5"/>
                </a:solidFill>
                <a:latin typeface="Arial MT"/>
                <a:cs typeface="Arial MT"/>
              </a:rPr>
              <a:t>atención,</a:t>
            </a:r>
            <a:r>
              <a:rPr sz="2100" spc="229" dirty="0">
                <a:solidFill>
                  <a:srgbClr val="F1F4F5"/>
                </a:solidFill>
                <a:latin typeface="Arial MT"/>
                <a:cs typeface="Arial MT"/>
              </a:rPr>
              <a:t> </a:t>
            </a:r>
            <a:r>
              <a:rPr sz="2100" spc="180" dirty="0">
                <a:solidFill>
                  <a:srgbClr val="F1F4F5"/>
                </a:solidFill>
                <a:latin typeface="Arial MT"/>
                <a:cs typeface="Arial MT"/>
              </a:rPr>
              <a:t>cuidado</a:t>
            </a:r>
            <a:r>
              <a:rPr sz="2100" spc="225" dirty="0">
                <a:solidFill>
                  <a:srgbClr val="F1F4F5"/>
                </a:solidFill>
                <a:latin typeface="Arial MT"/>
                <a:cs typeface="Arial MT"/>
              </a:rPr>
              <a:t> </a:t>
            </a:r>
            <a:r>
              <a:rPr sz="2100" spc="114" dirty="0">
                <a:solidFill>
                  <a:srgbClr val="F1F4F5"/>
                </a:solidFill>
                <a:latin typeface="Arial MT"/>
                <a:cs typeface="Arial MT"/>
              </a:rPr>
              <a:t>y</a:t>
            </a:r>
            <a:r>
              <a:rPr sz="2100" spc="225" dirty="0">
                <a:solidFill>
                  <a:srgbClr val="F1F4F5"/>
                </a:solidFill>
                <a:latin typeface="Arial MT"/>
                <a:cs typeface="Arial MT"/>
              </a:rPr>
              <a:t> </a:t>
            </a:r>
            <a:r>
              <a:rPr sz="2100" spc="165" dirty="0">
                <a:solidFill>
                  <a:srgbClr val="F1F4F5"/>
                </a:solidFill>
                <a:latin typeface="Arial MT"/>
                <a:cs typeface="Arial MT"/>
              </a:rPr>
              <a:t>protección.</a:t>
            </a:r>
            <a:endParaRPr sz="2100">
              <a:latin typeface="Arial MT"/>
              <a:cs typeface="Arial MT"/>
            </a:endParaRPr>
          </a:p>
        </p:txBody>
      </p:sp>
      <p:sp>
        <p:nvSpPr>
          <p:cNvPr id="6" name="object 6"/>
          <p:cNvSpPr txBox="1"/>
          <p:nvPr/>
        </p:nvSpPr>
        <p:spPr>
          <a:xfrm>
            <a:off x="2244325" y="5478088"/>
            <a:ext cx="5006340" cy="345440"/>
          </a:xfrm>
          <a:prstGeom prst="rect">
            <a:avLst/>
          </a:prstGeom>
        </p:spPr>
        <p:txBody>
          <a:bodyPr vert="horz" wrap="square" lIns="0" tIns="12700" rIns="0" bIns="0" rtlCol="0">
            <a:spAutoFit/>
          </a:bodyPr>
          <a:lstStyle/>
          <a:p>
            <a:pPr marL="12700">
              <a:lnSpc>
                <a:spcPct val="100000"/>
              </a:lnSpc>
              <a:spcBef>
                <a:spcPts val="100"/>
              </a:spcBef>
            </a:pPr>
            <a:r>
              <a:rPr sz="2100" spc="150" dirty="0">
                <a:solidFill>
                  <a:srgbClr val="F1F4F5"/>
                </a:solidFill>
                <a:latin typeface="Arial MT"/>
                <a:cs typeface="Arial MT"/>
              </a:rPr>
              <a:t>Artículo</a:t>
            </a:r>
            <a:r>
              <a:rPr sz="2100" spc="170" dirty="0">
                <a:solidFill>
                  <a:srgbClr val="F1F4F5"/>
                </a:solidFill>
                <a:latin typeface="Arial MT"/>
                <a:cs typeface="Arial MT"/>
              </a:rPr>
              <a:t> </a:t>
            </a:r>
            <a:r>
              <a:rPr sz="2100" spc="-40" dirty="0">
                <a:solidFill>
                  <a:srgbClr val="F1F4F5"/>
                </a:solidFill>
                <a:latin typeface="Arial MT"/>
                <a:cs typeface="Arial MT"/>
              </a:rPr>
              <a:t>41.</a:t>
            </a:r>
            <a:r>
              <a:rPr sz="2100" spc="170" dirty="0">
                <a:solidFill>
                  <a:srgbClr val="F1F4F5"/>
                </a:solidFill>
                <a:latin typeface="Arial MT"/>
                <a:cs typeface="Arial MT"/>
              </a:rPr>
              <a:t> </a:t>
            </a:r>
            <a:r>
              <a:rPr sz="2100" spc="145" dirty="0">
                <a:solidFill>
                  <a:srgbClr val="F1F4F5"/>
                </a:solidFill>
                <a:latin typeface="Arial MT"/>
                <a:cs typeface="Arial MT"/>
              </a:rPr>
              <a:t>Obligaciones</a:t>
            </a:r>
            <a:r>
              <a:rPr sz="2100" spc="170" dirty="0">
                <a:solidFill>
                  <a:srgbClr val="F1F4F5"/>
                </a:solidFill>
                <a:latin typeface="Arial MT"/>
                <a:cs typeface="Arial MT"/>
              </a:rPr>
              <a:t> </a:t>
            </a:r>
            <a:r>
              <a:rPr sz="2100" spc="135" dirty="0">
                <a:solidFill>
                  <a:srgbClr val="F1F4F5"/>
                </a:solidFill>
                <a:latin typeface="Arial MT"/>
                <a:cs typeface="Arial MT"/>
              </a:rPr>
              <a:t>del</a:t>
            </a:r>
            <a:r>
              <a:rPr sz="2100" spc="170" dirty="0">
                <a:solidFill>
                  <a:srgbClr val="F1F4F5"/>
                </a:solidFill>
                <a:latin typeface="Arial MT"/>
                <a:cs typeface="Arial MT"/>
              </a:rPr>
              <a:t> </a:t>
            </a:r>
            <a:r>
              <a:rPr sz="2100" spc="90" dirty="0">
                <a:solidFill>
                  <a:srgbClr val="F1F4F5"/>
                </a:solidFill>
                <a:latin typeface="Arial MT"/>
                <a:cs typeface="Arial MT"/>
              </a:rPr>
              <a:t>Estado.</a:t>
            </a:r>
            <a:endParaRPr sz="2100">
              <a:latin typeface="Arial MT"/>
              <a:cs typeface="Arial MT"/>
            </a:endParaRPr>
          </a:p>
        </p:txBody>
      </p:sp>
      <p:sp>
        <p:nvSpPr>
          <p:cNvPr id="7" name="object 7"/>
          <p:cNvSpPr txBox="1"/>
          <p:nvPr/>
        </p:nvSpPr>
        <p:spPr>
          <a:xfrm>
            <a:off x="2244325" y="6640138"/>
            <a:ext cx="13228319" cy="2088514"/>
          </a:xfrm>
          <a:prstGeom prst="rect">
            <a:avLst/>
          </a:prstGeom>
        </p:spPr>
        <p:txBody>
          <a:bodyPr vert="horz" wrap="square" lIns="0" tIns="12700" rIns="0" bIns="0" rtlCol="0">
            <a:spAutoFit/>
          </a:bodyPr>
          <a:lstStyle/>
          <a:p>
            <a:pPr marL="12700">
              <a:lnSpc>
                <a:spcPct val="100000"/>
              </a:lnSpc>
              <a:spcBef>
                <a:spcPts val="100"/>
              </a:spcBef>
            </a:pPr>
            <a:r>
              <a:rPr sz="2100" spc="75" dirty="0">
                <a:solidFill>
                  <a:srgbClr val="F1F4F5"/>
                </a:solidFill>
                <a:latin typeface="Arial MT"/>
                <a:cs typeface="Arial MT"/>
              </a:rPr>
              <a:t>34.</a:t>
            </a:r>
            <a:r>
              <a:rPr sz="2100" spc="229" dirty="0">
                <a:solidFill>
                  <a:srgbClr val="F1F4F5"/>
                </a:solidFill>
                <a:latin typeface="Arial MT"/>
                <a:cs typeface="Arial MT"/>
              </a:rPr>
              <a:t> </a:t>
            </a:r>
            <a:r>
              <a:rPr sz="2100" spc="125" dirty="0">
                <a:solidFill>
                  <a:srgbClr val="F1F4F5"/>
                </a:solidFill>
                <a:latin typeface="Arial MT"/>
                <a:cs typeface="Arial MT"/>
              </a:rPr>
              <a:t>Procurar</a:t>
            </a:r>
            <a:r>
              <a:rPr sz="2100" spc="235" dirty="0">
                <a:solidFill>
                  <a:srgbClr val="F1F4F5"/>
                </a:solidFill>
                <a:latin typeface="Arial MT"/>
                <a:cs typeface="Arial MT"/>
              </a:rPr>
              <a:t> </a:t>
            </a:r>
            <a:r>
              <a:rPr sz="2100" dirty="0">
                <a:solidFill>
                  <a:srgbClr val="F1F4F5"/>
                </a:solidFill>
                <a:latin typeface="Arial MT"/>
                <a:cs typeface="Arial MT"/>
              </a:rPr>
              <a:t>la</a:t>
            </a:r>
            <a:r>
              <a:rPr sz="2100" spc="235" dirty="0">
                <a:solidFill>
                  <a:srgbClr val="F1F4F5"/>
                </a:solidFill>
                <a:latin typeface="Arial MT"/>
                <a:cs typeface="Arial MT"/>
              </a:rPr>
              <a:t> </a:t>
            </a:r>
            <a:r>
              <a:rPr sz="2100" spc="155" dirty="0">
                <a:solidFill>
                  <a:srgbClr val="F1F4F5"/>
                </a:solidFill>
                <a:latin typeface="Arial MT"/>
                <a:cs typeface="Arial MT"/>
              </a:rPr>
              <a:t>presencia</a:t>
            </a:r>
            <a:r>
              <a:rPr sz="2100" spc="235" dirty="0">
                <a:solidFill>
                  <a:srgbClr val="F1F4F5"/>
                </a:solidFill>
                <a:latin typeface="Arial MT"/>
                <a:cs typeface="Arial MT"/>
              </a:rPr>
              <a:t> </a:t>
            </a:r>
            <a:r>
              <a:rPr sz="2100" spc="85" dirty="0">
                <a:solidFill>
                  <a:srgbClr val="F1F4F5"/>
                </a:solidFill>
                <a:latin typeface="Arial MT"/>
                <a:cs typeface="Arial MT"/>
              </a:rPr>
              <a:t>en</a:t>
            </a:r>
            <a:r>
              <a:rPr sz="2100" spc="235" dirty="0">
                <a:solidFill>
                  <a:srgbClr val="F1F4F5"/>
                </a:solidFill>
                <a:latin typeface="Arial MT"/>
                <a:cs typeface="Arial MT"/>
              </a:rPr>
              <a:t> </a:t>
            </a:r>
            <a:r>
              <a:rPr sz="2100" spc="155" dirty="0">
                <a:solidFill>
                  <a:srgbClr val="F1F4F5"/>
                </a:solidFill>
                <a:latin typeface="Arial MT"/>
                <a:cs typeface="Arial MT"/>
              </a:rPr>
              <a:t>dichas</a:t>
            </a:r>
            <a:r>
              <a:rPr sz="2100" spc="235" dirty="0">
                <a:solidFill>
                  <a:srgbClr val="F1F4F5"/>
                </a:solidFill>
                <a:latin typeface="Arial MT"/>
                <a:cs typeface="Arial MT"/>
              </a:rPr>
              <a:t> </a:t>
            </a:r>
            <a:r>
              <a:rPr sz="2100" spc="165" dirty="0">
                <a:solidFill>
                  <a:srgbClr val="F1F4F5"/>
                </a:solidFill>
                <a:latin typeface="Arial MT"/>
                <a:cs typeface="Arial MT"/>
              </a:rPr>
              <a:t>actuaciones</a:t>
            </a:r>
            <a:r>
              <a:rPr sz="2100" spc="235" dirty="0">
                <a:solidFill>
                  <a:srgbClr val="F1F4F5"/>
                </a:solidFill>
                <a:latin typeface="Arial MT"/>
                <a:cs typeface="Arial MT"/>
              </a:rPr>
              <a:t> </a:t>
            </a:r>
            <a:r>
              <a:rPr sz="2100" spc="145" dirty="0">
                <a:solidFill>
                  <a:srgbClr val="F1F4F5"/>
                </a:solidFill>
                <a:latin typeface="Arial MT"/>
                <a:cs typeface="Arial MT"/>
              </a:rPr>
              <a:t>de</a:t>
            </a:r>
            <a:r>
              <a:rPr sz="2100" spc="235" dirty="0">
                <a:solidFill>
                  <a:srgbClr val="F1F4F5"/>
                </a:solidFill>
                <a:latin typeface="Arial MT"/>
                <a:cs typeface="Arial MT"/>
              </a:rPr>
              <a:t> </a:t>
            </a:r>
            <a:r>
              <a:rPr sz="2100" spc="90" dirty="0">
                <a:solidFill>
                  <a:srgbClr val="F1F4F5"/>
                </a:solidFill>
                <a:latin typeface="Arial MT"/>
                <a:cs typeface="Arial MT"/>
              </a:rPr>
              <a:t>sus</a:t>
            </a:r>
            <a:r>
              <a:rPr sz="2100" spc="235" dirty="0">
                <a:solidFill>
                  <a:srgbClr val="F1F4F5"/>
                </a:solidFill>
                <a:latin typeface="Arial MT"/>
                <a:cs typeface="Arial MT"/>
              </a:rPr>
              <a:t> </a:t>
            </a:r>
            <a:r>
              <a:rPr sz="2100" spc="120" dirty="0">
                <a:solidFill>
                  <a:srgbClr val="F1F4F5"/>
                </a:solidFill>
                <a:latin typeface="Arial MT"/>
                <a:cs typeface="Arial MT"/>
              </a:rPr>
              <a:t>padres,</a:t>
            </a:r>
            <a:r>
              <a:rPr sz="2100" spc="235" dirty="0">
                <a:solidFill>
                  <a:srgbClr val="F1F4F5"/>
                </a:solidFill>
                <a:latin typeface="Arial MT"/>
                <a:cs typeface="Arial MT"/>
              </a:rPr>
              <a:t> </a:t>
            </a:r>
            <a:r>
              <a:rPr sz="2100" spc="145" dirty="0">
                <a:solidFill>
                  <a:srgbClr val="F1F4F5"/>
                </a:solidFill>
                <a:latin typeface="Arial MT"/>
                <a:cs typeface="Arial MT"/>
              </a:rPr>
              <a:t>de</a:t>
            </a:r>
            <a:r>
              <a:rPr sz="2100" spc="235" dirty="0">
                <a:solidFill>
                  <a:srgbClr val="F1F4F5"/>
                </a:solidFill>
                <a:latin typeface="Arial MT"/>
                <a:cs typeface="Arial MT"/>
              </a:rPr>
              <a:t> </a:t>
            </a:r>
            <a:r>
              <a:rPr sz="2100" spc="65" dirty="0">
                <a:solidFill>
                  <a:srgbClr val="F1F4F5"/>
                </a:solidFill>
                <a:latin typeface="Arial MT"/>
                <a:cs typeface="Arial MT"/>
              </a:rPr>
              <a:t>las</a:t>
            </a:r>
            <a:r>
              <a:rPr sz="2100" spc="235" dirty="0">
                <a:solidFill>
                  <a:srgbClr val="F1F4F5"/>
                </a:solidFill>
                <a:latin typeface="Arial MT"/>
                <a:cs typeface="Arial MT"/>
              </a:rPr>
              <a:t> </a:t>
            </a:r>
            <a:r>
              <a:rPr sz="2100" spc="140" dirty="0">
                <a:solidFill>
                  <a:srgbClr val="F1F4F5"/>
                </a:solidFill>
                <a:latin typeface="Arial MT"/>
                <a:cs typeface="Arial MT"/>
              </a:rPr>
              <a:t>personas</a:t>
            </a:r>
            <a:r>
              <a:rPr sz="2100" spc="235" dirty="0">
                <a:solidFill>
                  <a:srgbClr val="F1F4F5"/>
                </a:solidFill>
                <a:latin typeface="Arial MT"/>
                <a:cs typeface="Arial MT"/>
              </a:rPr>
              <a:t> </a:t>
            </a:r>
            <a:r>
              <a:rPr sz="2100" spc="145" dirty="0">
                <a:solidFill>
                  <a:srgbClr val="F1F4F5"/>
                </a:solidFill>
                <a:latin typeface="Arial MT"/>
                <a:cs typeface="Arial MT"/>
              </a:rPr>
              <a:t>responsables</a:t>
            </a:r>
            <a:r>
              <a:rPr sz="2100" spc="235" dirty="0">
                <a:solidFill>
                  <a:srgbClr val="F1F4F5"/>
                </a:solidFill>
                <a:latin typeface="Arial MT"/>
                <a:cs typeface="Arial MT"/>
              </a:rPr>
              <a:t> </a:t>
            </a:r>
            <a:r>
              <a:rPr sz="2100" spc="15" dirty="0">
                <a:solidFill>
                  <a:srgbClr val="F1F4F5"/>
                </a:solidFill>
                <a:latin typeface="Arial MT"/>
                <a:cs typeface="Arial MT"/>
              </a:rPr>
              <a:t>o</a:t>
            </a:r>
            <a:endParaRPr sz="2100">
              <a:latin typeface="Arial MT"/>
              <a:cs typeface="Arial MT"/>
            </a:endParaRPr>
          </a:p>
          <a:p>
            <a:pPr marL="12700">
              <a:lnSpc>
                <a:spcPct val="100000"/>
              </a:lnSpc>
              <a:spcBef>
                <a:spcPts val="2055"/>
              </a:spcBef>
            </a:pPr>
            <a:r>
              <a:rPr sz="2100" spc="145" dirty="0">
                <a:solidFill>
                  <a:srgbClr val="F1F4F5"/>
                </a:solidFill>
                <a:latin typeface="Arial MT"/>
                <a:cs typeface="Arial MT"/>
              </a:rPr>
              <a:t>de</a:t>
            </a:r>
            <a:r>
              <a:rPr sz="2100" spc="215" dirty="0">
                <a:solidFill>
                  <a:srgbClr val="F1F4F5"/>
                </a:solidFill>
                <a:latin typeface="Arial MT"/>
                <a:cs typeface="Arial MT"/>
              </a:rPr>
              <a:t> </a:t>
            </a:r>
            <a:r>
              <a:rPr sz="2100" spc="75" dirty="0">
                <a:solidFill>
                  <a:srgbClr val="F1F4F5"/>
                </a:solidFill>
                <a:latin typeface="Arial MT"/>
                <a:cs typeface="Arial MT"/>
              </a:rPr>
              <a:t>su</a:t>
            </a:r>
            <a:r>
              <a:rPr sz="2100" spc="220" dirty="0">
                <a:solidFill>
                  <a:srgbClr val="F1F4F5"/>
                </a:solidFill>
                <a:latin typeface="Arial MT"/>
                <a:cs typeface="Arial MT"/>
              </a:rPr>
              <a:t> </a:t>
            </a:r>
            <a:r>
              <a:rPr sz="2100" spc="175" dirty="0">
                <a:solidFill>
                  <a:srgbClr val="F1F4F5"/>
                </a:solidFill>
                <a:latin typeface="Arial MT"/>
                <a:cs typeface="Arial MT"/>
              </a:rPr>
              <a:t>representante</a:t>
            </a:r>
            <a:r>
              <a:rPr sz="2100" spc="220" dirty="0">
                <a:solidFill>
                  <a:srgbClr val="F1F4F5"/>
                </a:solidFill>
                <a:latin typeface="Arial MT"/>
                <a:cs typeface="Arial MT"/>
              </a:rPr>
              <a:t> </a:t>
            </a:r>
            <a:r>
              <a:rPr sz="2100" spc="55" dirty="0">
                <a:solidFill>
                  <a:srgbClr val="F1F4F5"/>
                </a:solidFill>
                <a:latin typeface="Arial MT"/>
                <a:cs typeface="Arial MT"/>
              </a:rPr>
              <a:t>legal.</a:t>
            </a:r>
            <a:endParaRPr sz="2100">
              <a:latin typeface="Arial MT"/>
              <a:cs typeface="Arial MT"/>
            </a:endParaRPr>
          </a:p>
          <a:p>
            <a:pPr marL="12700" marR="5080" indent="85725">
              <a:lnSpc>
                <a:spcPct val="181500"/>
              </a:lnSpc>
            </a:pPr>
            <a:r>
              <a:rPr sz="2100" spc="150" dirty="0">
                <a:solidFill>
                  <a:srgbClr val="F1F4F5"/>
                </a:solidFill>
                <a:latin typeface="Arial MT"/>
                <a:cs typeface="Arial MT"/>
              </a:rPr>
              <a:t>Artículo</a:t>
            </a:r>
            <a:r>
              <a:rPr sz="2100" spc="200" dirty="0">
                <a:solidFill>
                  <a:srgbClr val="F1F4F5"/>
                </a:solidFill>
                <a:latin typeface="Arial MT"/>
                <a:cs typeface="Arial MT"/>
              </a:rPr>
              <a:t> </a:t>
            </a:r>
            <a:r>
              <a:rPr sz="2100" spc="-140" dirty="0">
                <a:solidFill>
                  <a:srgbClr val="F1F4F5"/>
                </a:solidFill>
                <a:latin typeface="Arial MT"/>
                <a:cs typeface="Arial MT"/>
              </a:rPr>
              <a:t>151.</a:t>
            </a:r>
            <a:r>
              <a:rPr sz="2100" spc="204" dirty="0">
                <a:solidFill>
                  <a:srgbClr val="F1F4F5"/>
                </a:solidFill>
                <a:latin typeface="Arial MT"/>
                <a:cs typeface="Arial MT"/>
              </a:rPr>
              <a:t> </a:t>
            </a:r>
            <a:r>
              <a:rPr sz="2100" spc="140" dirty="0">
                <a:solidFill>
                  <a:srgbClr val="F1F4F5"/>
                </a:solidFill>
                <a:latin typeface="Arial MT"/>
                <a:cs typeface="Arial MT"/>
              </a:rPr>
              <a:t>Derecho</a:t>
            </a:r>
            <a:r>
              <a:rPr sz="2100" spc="204" dirty="0">
                <a:solidFill>
                  <a:srgbClr val="F1F4F5"/>
                </a:solidFill>
                <a:latin typeface="Arial MT"/>
                <a:cs typeface="Arial MT"/>
              </a:rPr>
              <a:t> </a:t>
            </a:r>
            <a:r>
              <a:rPr sz="2100" dirty="0">
                <a:solidFill>
                  <a:srgbClr val="F1F4F5"/>
                </a:solidFill>
                <a:latin typeface="Arial MT"/>
                <a:cs typeface="Arial MT"/>
              </a:rPr>
              <a:t>al</a:t>
            </a:r>
            <a:r>
              <a:rPr sz="2100" spc="204" dirty="0">
                <a:solidFill>
                  <a:srgbClr val="F1F4F5"/>
                </a:solidFill>
                <a:latin typeface="Arial MT"/>
                <a:cs typeface="Arial MT"/>
              </a:rPr>
              <a:t> </a:t>
            </a:r>
            <a:r>
              <a:rPr sz="2100" spc="195" dirty="0">
                <a:solidFill>
                  <a:srgbClr val="F1F4F5"/>
                </a:solidFill>
                <a:latin typeface="Arial MT"/>
                <a:cs typeface="Arial MT"/>
              </a:rPr>
              <a:t>debido</a:t>
            </a:r>
            <a:r>
              <a:rPr sz="2100" spc="204" dirty="0">
                <a:solidFill>
                  <a:srgbClr val="F1F4F5"/>
                </a:solidFill>
                <a:latin typeface="Arial MT"/>
                <a:cs typeface="Arial MT"/>
              </a:rPr>
              <a:t> </a:t>
            </a:r>
            <a:r>
              <a:rPr sz="2100" spc="175" dirty="0">
                <a:solidFill>
                  <a:srgbClr val="F1F4F5"/>
                </a:solidFill>
                <a:latin typeface="Arial MT"/>
                <a:cs typeface="Arial MT"/>
              </a:rPr>
              <a:t>proceso</a:t>
            </a:r>
            <a:r>
              <a:rPr sz="2100" spc="204" dirty="0">
                <a:solidFill>
                  <a:srgbClr val="F1F4F5"/>
                </a:solidFill>
                <a:latin typeface="Arial MT"/>
                <a:cs typeface="Arial MT"/>
              </a:rPr>
              <a:t> </a:t>
            </a:r>
            <a:r>
              <a:rPr sz="2100" spc="114" dirty="0">
                <a:solidFill>
                  <a:srgbClr val="F1F4F5"/>
                </a:solidFill>
                <a:latin typeface="Arial MT"/>
                <a:cs typeface="Arial MT"/>
              </a:rPr>
              <a:t>y</a:t>
            </a:r>
            <a:r>
              <a:rPr sz="2100" spc="204" dirty="0">
                <a:solidFill>
                  <a:srgbClr val="F1F4F5"/>
                </a:solidFill>
                <a:latin typeface="Arial MT"/>
                <a:cs typeface="Arial MT"/>
              </a:rPr>
              <a:t> </a:t>
            </a:r>
            <a:r>
              <a:rPr sz="2100" dirty="0">
                <a:solidFill>
                  <a:srgbClr val="F1F4F5"/>
                </a:solidFill>
                <a:latin typeface="Arial MT"/>
                <a:cs typeface="Arial MT"/>
              </a:rPr>
              <a:t>a</a:t>
            </a:r>
            <a:r>
              <a:rPr sz="2100" spc="204" dirty="0">
                <a:solidFill>
                  <a:srgbClr val="F1F4F5"/>
                </a:solidFill>
                <a:latin typeface="Arial MT"/>
                <a:cs typeface="Arial MT"/>
              </a:rPr>
              <a:t> </a:t>
            </a:r>
            <a:r>
              <a:rPr sz="2100" spc="65" dirty="0">
                <a:solidFill>
                  <a:srgbClr val="F1F4F5"/>
                </a:solidFill>
                <a:latin typeface="Arial MT"/>
                <a:cs typeface="Arial MT"/>
              </a:rPr>
              <a:t>las</a:t>
            </a:r>
            <a:r>
              <a:rPr sz="2100" spc="204" dirty="0">
                <a:solidFill>
                  <a:srgbClr val="F1F4F5"/>
                </a:solidFill>
                <a:latin typeface="Arial MT"/>
                <a:cs typeface="Arial MT"/>
              </a:rPr>
              <a:t> </a:t>
            </a:r>
            <a:r>
              <a:rPr sz="2100" spc="110" dirty="0">
                <a:solidFill>
                  <a:srgbClr val="F1F4F5"/>
                </a:solidFill>
                <a:latin typeface="Arial MT"/>
                <a:cs typeface="Arial MT"/>
              </a:rPr>
              <a:t>garantías</a:t>
            </a:r>
            <a:r>
              <a:rPr sz="2100" spc="204" dirty="0">
                <a:solidFill>
                  <a:srgbClr val="F1F4F5"/>
                </a:solidFill>
                <a:latin typeface="Arial MT"/>
                <a:cs typeface="Arial MT"/>
              </a:rPr>
              <a:t> </a:t>
            </a:r>
            <a:r>
              <a:rPr sz="2100" spc="130" dirty="0">
                <a:solidFill>
                  <a:srgbClr val="F1F4F5"/>
                </a:solidFill>
                <a:latin typeface="Arial MT"/>
                <a:cs typeface="Arial MT"/>
              </a:rPr>
              <a:t>procesales.</a:t>
            </a:r>
            <a:r>
              <a:rPr sz="2100" spc="204" dirty="0">
                <a:solidFill>
                  <a:srgbClr val="F1F4F5"/>
                </a:solidFill>
                <a:latin typeface="Arial MT"/>
                <a:cs typeface="Arial MT"/>
              </a:rPr>
              <a:t> </a:t>
            </a:r>
            <a:r>
              <a:rPr sz="2100" spc="-150" dirty="0">
                <a:solidFill>
                  <a:srgbClr val="F1F4F5"/>
                </a:solidFill>
                <a:latin typeface="Arial MT"/>
                <a:cs typeface="Arial MT"/>
              </a:rPr>
              <a:t>…el</a:t>
            </a:r>
            <a:r>
              <a:rPr sz="2100" spc="204" dirty="0">
                <a:solidFill>
                  <a:srgbClr val="F1F4F5"/>
                </a:solidFill>
                <a:latin typeface="Arial MT"/>
                <a:cs typeface="Arial MT"/>
              </a:rPr>
              <a:t> </a:t>
            </a:r>
            <a:r>
              <a:rPr sz="2100" spc="175" dirty="0">
                <a:solidFill>
                  <a:srgbClr val="F1F4F5"/>
                </a:solidFill>
                <a:latin typeface="Arial MT"/>
                <a:cs typeface="Arial MT"/>
              </a:rPr>
              <a:t>derecho</a:t>
            </a:r>
            <a:r>
              <a:rPr sz="2100" spc="204" dirty="0">
                <a:solidFill>
                  <a:srgbClr val="F1F4F5"/>
                </a:solidFill>
                <a:latin typeface="Arial MT"/>
                <a:cs typeface="Arial MT"/>
              </a:rPr>
              <a:t> </a:t>
            </a:r>
            <a:r>
              <a:rPr sz="2100" dirty="0">
                <a:solidFill>
                  <a:srgbClr val="F1F4F5"/>
                </a:solidFill>
                <a:latin typeface="Arial MT"/>
                <a:cs typeface="Arial MT"/>
              </a:rPr>
              <a:t>a</a:t>
            </a:r>
            <a:r>
              <a:rPr sz="2100" spc="204" dirty="0">
                <a:solidFill>
                  <a:srgbClr val="F1F4F5"/>
                </a:solidFill>
                <a:latin typeface="Arial MT"/>
                <a:cs typeface="Arial MT"/>
              </a:rPr>
              <a:t> </a:t>
            </a:r>
            <a:r>
              <a:rPr sz="2100" dirty="0">
                <a:solidFill>
                  <a:srgbClr val="F1F4F5"/>
                </a:solidFill>
                <a:latin typeface="Arial MT"/>
                <a:cs typeface="Arial MT"/>
              </a:rPr>
              <a:t>la</a:t>
            </a:r>
            <a:r>
              <a:rPr sz="2100" spc="204" dirty="0">
                <a:solidFill>
                  <a:srgbClr val="F1F4F5"/>
                </a:solidFill>
                <a:latin typeface="Arial MT"/>
                <a:cs typeface="Arial MT"/>
              </a:rPr>
              <a:t> </a:t>
            </a:r>
            <a:r>
              <a:rPr sz="2100" spc="145" dirty="0">
                <a:solidFill>
                  <a:srgbClr val="F1F4F5"/>
                </a:solidFill>
                <a:latin typeface="Arial MT"/>
                <a:cs typeface="Arial MT"/>
              </a:rPr>
              <a:t>presencia de</a:t>
            </a:r>
            <a:r>
              <a:rPr sz="2100" spc="220" dirty="0">
                <a:solidFill>
                  <a:srgbClr val="F1F4F5"/>
                </a:solidFill>
                <a:latin typeface="Arial MT"/>
                <a:cs typeface="Arial MT"/>
              </a:rPr>
              <a:t> </a:t>
            </a:r>
            <a:r>
              <a:rPr sz="2100" spc="100" dirty="0">
                <a:solidFill>
                  <a:srgbClr val="F1F4F5"/>
                </a:solidFill>
                <a:latin typeface="Arial MT"/>
                <a:cs typeface="Arial MT"/>
              </a:rPr>
              <a:t>los</a:t>
            </a:r>
            <a:r>
              <a:rPr sz="2100" spc="225" dirty="0">
                <a:solidFill>
                  <a:srgbClr val="F1F4F5"/>
                </a:solidFill>
                <a:latin typeface="Arial MT"/>
                <a:cs typeface="Arial MT"/>
              </a:rPr>
              <a:t> </a:t>
            </a:r>
            <a:r>
              <a:rPr sz="2100" spc="155" dirty="0">
                <a:solidFill>
                  <a:srgbClr val="F1F4F5"/>
                </a:solidFill>
                <a:latin typeface="Arial MT"/>
                <a:cs typeface="Arial MT"/>
              </a:rPr>
              <a:t>padres</a:t>
            </a:r>
            <a:r>
              <a:rPr sz="2100" spc="225" dirty="0">
                <a:solidFill>
                  <a:srgbClr val="F1F4F5"/>
                </a:solidFill>
                <a:latin typeface="Arial MT"/>
                <a:cs typeface="Arial MT"/>
              </a:rPr>
              <a:t> </a:t>
            </a:r>
            <a:r>
              <a:rPr sz="2100" spc="65" dirty="0">
                <a:solidFill>
                  <a:srgbClr val="F1F4F5"/>
                </a:solidFill>
                <a:latin typeface="Arial MT"/>
                <a:cs typeface="Arial MT"/>
              </a:rPr>
              <a:t>o</a:t>
            </a:r>
            <a:r>
              <a:rPr sz="2100" spc="225" dirty="0">
                <a:solidFill>
                  <a:srgbClr val="F1F4F5"/>
                </a:solidFill>
                <a:latin typeface="Arial MT"/>
                <a:cs typeface="Arial MT"/>
              </a:rPr>
              <a:t> </a:t>
            </a:r>
            <a:r>
              <a:rPr sz="2100" spc="125" dirty="0">
                <a:solidFill>
                  <a:srgbClr val="F1F4F5"/>
                </a:solidFill>
                <a:latin typeface="Arial MT"/>
                <a:cs typeface="Arial MT"/>
              </a:rPr>
              <a:t>tutores..</a:t>
            </a:r>
            <a:endParaRPr sz="2100">
              <a:latin typeface="Arial MT"/>
              <a:cs typeface="Arial MT"/>
            </a:endParaRPr>
          </a:p>
        </p:txBody>
      </p:sp>
      <p:sp>
        <p:nvSpPr>
          <p:cNvPr id="8" name="object 8"/>
          <p:cNvSpPr txBox="1">
            <a:spLocks noGrp="1"/>
          </p:cNvSpPr>
          <p:nvPr>
            <p:ph type="title"/>
          </p:nvPr>
        </p:nvSpPr>
        <p:spPr>
          <a:xfrm>
            <a:off x="664169" y="879004"/>
            <a:ext cx="13089255" cy="1436370"/>
          </a:xfrm>
          <a:prstGeom prst="rect">
            <a:avLst/>
          </a:prstGeom>
        </p:spPr>
        <p:txBody>
          <a:bodyPr vert="horz" wrap="square" lIns="0" tIns="13335" rIns="0" bIns="0" rtlCol="0">
            <a:spAutoFit/>
          </a:bodyPr>
          <a:lstStyle/>
          <a:p>
            <a:pPr marL="12700">
              <a:lnSpc>
                <a:spcPct val="100000"/>
              </a:lnSpc>
              <a:spcBef>
                <a:spcPts val="105"/>
              </a:spcBef>
            </a:pPr>
            <a:r>
              <a:rPr sz="9250" b="1" spc="415" dirty="0">
                <a:solidFill>
                  <a:srgbClr val="F1F4F5"/>
                </a:solidFill>
                <a:latin typeface="Trebuchet MS"/>
                <a:cs typeface="Trebuchet MS"/>
              </a:rPr>
              <a:t>CORRESPONSABILIDA</a:t>
            </a:r>
            <a:r>
              <a:rPr sz="9250" b="1" spc="-490" dirty="0">
                <a:solidFill>
                  <a:srgbClr val="F1F4F5"/>
                </a:solidFill>
                <a:latin typeface="Trebuchet MS"/>
                <a:cs typeface="Trebuchet MS"/>
              </a:rPr>
              <a:t>D</a:t>
            </a:r>
            <a:endParaRPr sz="9250">
              <a:latin typeface="Trebuchet MS"/>
              <a:cs typeface="Trebuchet MS"/>
            </a:endParaRPr>
          </a:p>
        </p:txBody>
      </p:sp>
      <p:sp>
        <p:nvSpPr>
          <p:cNvPr id="9" name="object 9"/>
          <p:cNvSpPr txBox="1"/>
          <p:nvPr/>
        </p:nvSpPr>
        <p:spPr>
          <a:xfrm>
            <a:off x="7018518" y="3481401"/>
            <a:ext cx="100330" cy="410209"/>
          </a:xfrm>
          <a:prstGeom prst="rect">
            <a:avLst/>
          </a:prstGeom>
        </p:spPr>
        <p:txBody>
          <a:bodyPr vert="horz" wrap="square" lIns="0" tIns="15240" rIns="0" bIns="0" rtlCol="0">
            <a:spAutoFit/>
          </a:bodyPr>
          <a:lstStyle/>
          <a:p>
            <a:pPr marL="12700">
              <a:lnSpc>
                <a:spcPct val="100000"/>
              </a:lnSpc>
              <a:spcBef>
                <a:spcPts val="120"/>
              </a:spcBef>
            </a:pPr>
            <a:r>
              <a:rPr sz="2500" spc="-60" dirty="0">
                <a:solidFill>
                  <a:srgbClr val="F1F4F5"/>
                </a:solidFill>
                <a:latin typeface="Arial MT"/>
                <a:cs typeface="Arial MT"/>
              </a:rPr>
              <a:t>I</a:t>
            </a:r>
            <a:endParaRPr sz="2500">
              <a:latin typeface="Arial MT"/>
              <a:cs typeface="Arial MT"/>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a:p>
        </p:txBody>
      </p:sp>
      <p:pic>
        <p:nvPicPr>
          <p:cNvPr id="3" name="object 3"/>
          <p:cNvPicPr/>
          <p:nvPr/>
        </p:nvPicPr>
        <p:blipFill>
          <a:blip r:embed="rId2" cstate="print"/>
          <a:stretch>
            <a:fillRect/>
          </a:stretch>
        </p:blipFill>
        <p:spPr>
          <a:xfrm>
            <a:off x="0" y="6443471"/>
            <a:ext cx="3163824" cy="3843527"/>
          </a:xfrm>
          <a:prstGeom prst="rect">
            <a:avLst/>
          </a:prstGeom>
        </p:spPr>
      </p:pic>
      <p:pic>
        <p:nvPicPr>
          <p:cNvPr id="4" name="object 4"/>
          <p:cNvPicPr/>
          <p:nvPr/>
        </p:nvPicPr>
        <p:blipFill>
          <a:blip r:embed="rId3" cstate="print"/>
          <a:stretch>
            <a:fillRect/>
          </a:stretch>
        </p:blipFill>
        <p:spPr>
          <a:xfrm>
            <a:off x="15211683" y="0"/>
            <a:ext cx="3076315" cy="4114800"/>
          </a:xfrm>
          <a:prstGeom prst="rect">
            <a:avLst/>
          </a:prstGeom>
        </p:spPr>
      </p:pic>
      <p:pic>
        <p:nvPicPr>
          <p:cNvPr id="5" name="object 5"/>
          <p:cNvPicPr/>
          <p:nvPr/>
        </p:nvPicPr>
        <p:blipFill>
          <a:blip r:embed="rId4" cstate="print"/>
          <a:stretch>
            <a:fillRect/>
          </a:stretch>
        </p:blipFill>
        <p:spPr>
          <a:xfrm>
            <a:off x="11070859" y="5943600"/>
            <a:ext cx="7054255" cy="4343398"/>
          </a:xfrm>
          <a:prstGeom prst="rect">
            <a:avLst/>
          </a:prstGeom>
        </p:spPr>
      </p:pic>
      <p:sp>
        <p:nvSpPr>
          <p:cNvPr id="6" name="object 6"/>
          <p:cNvSpPr txBox="1"/>
          <p:nvPr/>
        </p:nvSpPr>
        <p:spPr>
          <a:xfrm>
            <a:off x="2259118" y="1961840"/>
            <a:ext cx="13769975" cy="4774565"/>
          </a:xfrm>
          <a:prstGeom prst="rect">
            <a:avLst/>
          </a:prstGeom>
        </p:spPr>
        <p:txBody>
          <a:bodyPr vert="horz" wrap="square" lIns="0" tIns="30480" rIns="0" bIns="0" rtlCol="0">
            <a:spAutoFit/>
          </a:bodyPr>
          <a:lstStyle/>
          <a:p>
            <a:pPr marL="12065" marR="5080" indent="-635" algn="ctr">
              <a:lnSpc>
                <a:spcPts val="2700"/>
              </a:lnSpc>
              <a:spcBef>
                <a:spcPts val="240"/>
              </a:spcBef>
            </a:pPr>
            <a:r>
              <a:rPr sz="2300" spc="-110" dirty="0">
                <a:solidFill>
                  <a:srgbClr val="FFFFFF"/>
                </a:solidFill>
                <a:latin typeface="Arial Black"/>
                <a:cs typeface="Arial Black"/>
              </a:rPr>
              <a:t>ARTÍCULO</a:t>
            </a:r>
            <a:r>
              <a:rPr sz="2300" spc="-85" dirty="0">
                <a:solidFill>
                  <a:srgbClr val="FFFFFF"/>
                </a:solidFill>
                <a:latin typeface="Arial Black"/>
                <a:cs typeface="Arial Black"/>
              </a:rPr>
              <a:t> </a:t>
            </a:r>
            <a:r>
              <a:rPr sz="2300" spc="-30" dirty="0">
                <a:solidFill>
                  <a:srgbClr val="FFFFFF"/>
                </a:solidFill>
                <a:latin typeface="Arial Black"/>
                <a:cs typeface="Arial Black"/>
              </a:rPr>
              <a:t>5°.</a:t>
            </a:r>
            <a:r>
              <a:rPr sz="2300" spc="-160" dirty="0">
                <a:solidFill>
                  <a:srgbClr val="FFFFFF"/>
                </a:solidFill>
                <a:latin typeface="Arial Black"/>
                <a:cs typeface="Arial Black"/>
              </a:rPr>
              <a:t> </a:t>
            </a:r>
            <a:r>
              <a:rPr sz="2300" spc="-110" dirty="0">
                <a:solidFill>
                  <a:srgbClr val="FFFFFF"/>
                </a:solidFill>
                <a:latin typeface="Arial Black"/>
                <a:cs typeface="Arial Black"/>
              </a:rPr>
              <a:t>NATURALEZA</a:t>
            </a:r>
            <a:r>
              <a:rPr sz="2300" spc="-80" dirty="0">
                <a:solidFill>
                  <a:srgbClr val="FFFFFF"/>
                </a:solidFill>
                <a:latin typeface="Arial Black"/>
                <a:cs typeface="Arial Black"/>
              </a:rPr>
              <a:t> </a:t>
            </a:r>
            <a:r>
              <a:rPr sz="2300" spc="-45" dirty="0">
                <a:solidFill>
                  <a:srgbClr val="FFFFFF"/>
                </a:solidFill>
                <a:latin typeface="Arial Black"/>
                <a:cs typeface="Arial Black"/>
              </a:rPr>
              <a:t>DE</a:t>
            </a:r>
            <a:r>
              <a:rPr sz="2300" spc="-130" dirty="0">
                <a:solidFill>
                  <a:srgbClr val="FFFFFF"/>
                </a:solidFill>
                <a:latin typeface="Arial Black"/>
                <a:cs typeface="Arial Black"/>
              </a:rPr>
              <a:t> </a:t>
            </a:r>
            <a:r>
              <a:rPr sz="2300" spc="-45" dirty="0">
                <a:solidFill>
                  <a:srgbClr val="FFFFFF"/>
                </a:solidFill>
                <a:latin typeface="Arial Black"/>
                <a:cs typeface="Arial Black"/>
              </a:rPr>
              <a:t>LAS</a:t>
            </a:r>
            <a:r>
              <a:rPr sz="2300" spc="-70" dirty="0">
                <a:solidFill>
                  <a:srgbClr val="FFFFFF"/>
                </a:solidFill>
                <a:latin typeface="Arial Black"/>
                <a:cs typeface="Arial Black"/>
              </a:rPr>
              <a:t> </a:t>
            </a:r>
            <a:r>
              <a:rPr sz="2300" spc="-75" dirty="0">
                <a:solidFill>
                  <a:srgbClr val="FFFFFF"/>
                </a:solidFill>
                <a:latin typeface="Arial Black"/>
                <a:cs typeface="Arial Black"/>
              </a:rPr>
              <a:t>NORMAS</a:t>
            </a:r>
            <a:r>
              <a:rPr sz="2300" spc="-70" dirty="0">
                <a:solidFill>
                  <a:srgbClr val="FFFFFF"/>
                </a:solidFill>
                <a:latin typeface="Arial Black"/>
                <a:cs typeface="Arial Black"/>
              </a:rPr>
              <a:t> </a:t>
            </a:r>
            <a:r>
              <a:rPr sz="2300" spc="-95" dirty="0">
                <a:solidFill>
                  <a:srgbClr val="FFFFFF"/>
                </a:solidFill>
                <a:latin typeface="Arial Black"/>
                <a:cs typeface="Arial Black"/>
              </a:rPr>
              <a:t>CONTENIDAS</a:t>
            </a:r>
            <a:r>
              <a:rPr sz="2300" spc="-70" dirty="0">
                <a:solidFill>
                  <a:srgbClr val="FFFFFF"/>
                </a:solidFill>
                <a:latin typeface="Arial Black"/>
                <a:cs typeface="Arial Black"/>
              </a:rPr>
              <a:t> </a:t>
            </a:r>
            <a:r>
              <a:rPr sz="2300" spc="-195" dirty="0">
                <a:solidFill>
                  <a:srgbClr val="FFFFFF"/>
                </a:solidFill>
                <a:latin typeface="Arial Black"/>
                <a:cs typeface="Arial Black"/>
              </a:rPr>
              <a:t>EN</a:t>
            </a:r>
            <a:r>
              <a:rPr sz="2300" spc="5" dirty="0">
                <a:solidFill>
                  <a:srgbClr val="FFFFFF"/>
                </a:solidFill>
                <a:latin typeface="Arial Black"/>
                <a:cs typeface="Arial Black"/>
              </a:rPr>
              <a:t> </a:t>
            </a:r>
            <a:r>
              <a:rPr sz="2300" spc="-235" dirty="0">
                <a:solidFill>
                  <a:srgbClr val="FFFFFF"/>
                </a:solidFill>
                <a:latin typeface="Arial Black"/>
                <a:cs typeface="Arial Black"/>
              </a:rPr>
              <a:t>EL</a:t>
            </a:r>
            <a:r>
              <a:rPr sz="2300" spc="25" dirty="0">
                <a:solidFill>
                  <a:srgbClr val="FFFFFF"/>
                </a:solidFill>
                <a:latin typeface="Arial Black"/>
                <a:cs typeface="Arial Black"/>
              </a:rPr>
              <a:t> </a:t>
            </a:r>
            <a:r>
              <a:rPr sz="2300" spc="-70" dirty="0">
                <a:solidFill>
                  <a:srgbClr val="FFFFFF"/>
                </a:solidFill>
                <a:latin typeface="Arial Black"/>
                <a:cs typeface="Arial Black"/>
              </a:rPr>
              <a:t>CÓDIGO</a:t>
            </a:r>
            <a:r>
              <a:rPr sz="2300" spc="-75" dirty="0">
                <a:solidFill>
                  <a:srgbClr val="FFFFFF"/>
                </a:solidFill>
                <a:latin typeface="Arial Black"/>
                <a:cs typeface="Arial Black"/>
              </a:rPr>
              <a:t> </a:t>
            </a:r>
            <a:r>
              <a:rPr sz="2300" spc="-45" dirty="0">
                <a:solidFill>
                  <a:srgbClr val="FFFFFF"/>
                </a:solidFill>
                <a:latin typeface="Arial Black"/>
                <a:cs typeface="Arial Black"/>
              </a:rPr>
              <a:t>DE</a:t>
            </a:r>
            <a:r>
              <a:rPr sz="2300" spc="-70" dirty="0">
                <a:solidFill>
                  <a:srgbClr val="FFFFFF"/>
                </a:solidFill>
                <a:latin typeface="Arial Black"/>
                <a:cs typeface="Arial Black"/>
              </a:rPr>
              <a:t> </a:t>
            </a:r>
            <a:r>
              <a:rPr sz="2300" spc="-10" dirty="0">
                <a:solidFill>
                  <a:srgbClr val="FFFFFF"/>
                </a:solidFill>
                <a:latin typeface="Arial Black"/>
                <a:cs typeface="Arial Black"/>
              </a:rPr>
              <a:t>INFANCIA</a:t>
            </a:r>
            <a:r>
              <a:rPr sz="2300" spc="575" dirty="0">
                <a:solidFill>
                  <a:srgbClr val="FFFFFF"/>
                </a:solidFill>
                <a:latin typeface="Arial Black"/>
                <a:cs typeface="Arial Black"/>
              </a:rPr>
              <a:t> </a:t>
            </a:r>
            <a:r>
              <a:rPr sz="2300" spc="-305" dirty="0">
                <a:solidFill>
                  <a:srgbClr val="FFFFFF"/>
                </a:solidFill>
                <a:latin typeface="Arial Black"/>
                <a:cs typeface="Arial Black"/>
              </a:rPr>
              <a:t>Y</a:t>
            </a:r>
            <a:r>
              <a:rPr sz="2300" spc="25" dirty="0">
                <a:solidFill>
                  <a:srgbClr val="FFFFFF"/>
                </a:solidFill>
                <a:latin typeface="Arial Black"/>
                <a:cs typeface="Arial Black"/>
              </a:rPr>
              <a:t> </a:t>
            </a:r>
            <a:r>
              <a:rPr sz="2300" spc="-105" dirty="0">
                <a:solidFill>
                  <a:srgbClr val="FFFFFF"/>
                </a:solidFill>
                <a:latin typeface="Arial Black"/>
                <a:cs typeface="Arial Black"/>
              </a:rPr>
              <a:t>ADOLESCENCIA.</a:t>
            </a:r>
            <a:r>
              <a:rPr sz="2300" spc="-90" dirty="0">
                <a:solidFill>
                  <a:srgbClr val="FFFFFF"/>
                </a:solidFill>
                <a:latin typeface="Arial Black"/>
                <a:cs typeface="Arial Black"/>
              </a:rPr>
              <a:t> </a:t>
            </a:r>
            <a:r>
              <a:rPr sz="2300" spc="-45" dirty="0">
                <a:solidFill>
                  <a:srgbClr val="FFFFFF"/>
                </a:solidFill>
                <a:latin typeface="Arial Black"/>
                <a:cs typeface="Arial Black"/>
              </a:rPr>
              <a:t>LAS</a:t>
            </a:r>
            <a:r>
              <a:rPr sz="2300" spc="-145" dirty="0">
                <a:solidFill>
                  <a:srgbClr val="FFFFFF"/>
                </a:solidFill>
                <a:latin typeface="Arial Black"/>
                <a:cs typeface="Arial Black"/>
              </a:rPr>
              <a:t> </a:t>
            </a:r>
            <a:r>
              <a:rPr sz="2300" spc="-75" dirty="0">
                <a:solidFill>
                  <a:srgbClr val="FFFFFF"/>
                </a:solidFill>
                <a:latin typeface="Arial Black"/>
                <a:cs typeface="Arial Black"/>
              </a:rPr>
              <a:t>NORMAS</a:t>
            </a:r>
            <a:r>
              <a:rPr sz="2300" spc="-114" dirty="0">
                <a:solidFill>
                  <a:srgbClr val="FFFFFF"/>
                </a:solidFill>
                <a:latin typeface="Arial Black"/>
                <a:cs typeface="Arial Black"/>
              </a:rPr>
              <a:t> SOBRE</a:t>
            </a:r>
            <a:r>
              <a:rPr sz="2300" spc="-75" dirty="0">
                <a:solidFill>
                  <a:srgbClr val="FFFFFF"/>
                </a:solidFill>
                <a:latin typeface="Arial Black"/>
                <a:cs typeface="Arial Black"/>
              </a:rPr>
              <a:t> LOS</a:t>
            </a:r>
            <a:r>
              <a:rPr sz="2300" spc="-110" dirty="0">
                <a:solidFill>
                  <a:srgbClr val="FFFFFF"/>
                </a:solidFill>
                <a:latin typeface="Arial Black"/>
                <a:cs typeface="Arial Black"/>
              </a:rPr>
              <a:t> </a:t>
            </a:r>
            <a:r>
              <a:rPr sz="2300" spc="-80" dirty="0">
                <a:solidFill>
                  <a:srgbClr val="FFFFFF"/>
                </a:solidFill>
                <a:latin typeface="Arial Black"/>
                <a:cs typeface="Arial Black"/>
              </a:rPr>
              <a:t>NIÑOS,</a:t>
            </a:r>
            <a:r>
              <a:rPr sz="2300" spc="-65" dirty="0">
                <a:solidFill>
                  <a:srgbClr val="FFFFFF"/>
                </a:solidFill>
                <a:latin typeface="Arial Black"/>
                <a:cs typeface="Arial Black"/>
              </a:rPr>
              <a:t> </a:t>
            </a:r>
            <a:r>
              <a:rPr sz="2300" spc="-45" dirty="0">
                <a:solidFill>
                  <a:srgbClr val="FFFFFF"/>
                </a:solidFill>
                <a:latin typeface="Arial Black"/>
                <a:cs typeface="Arial Black"/>
              </a:rPr>
              <a:t>LAS</a:t>
            </a:r>
            <a:r>
              <a:rPr sz="2300" spc="-70" dirty="0">
                <a:solidFill>
                  <a:srgbClr val="FFFFFF"/>
                </a:solidFill>
                <a:latin typeface="Arial Black"/>
                <a:cs typeface="Arial Black"/>
              </a:rPr>
              <a:t> NIÑAS </a:t>
            </a:r>
            <a:r>
              <a:rPr sz="2300" spc="-305" dirty="0">
                <a:solidFill>
                  <a:srgbClr val="FFFFFF"/>
                </a:solidFill>
                <a:latin typeface="Arial Black"/>
                <a:cs typeface="Arial Black"/>
              </a:rPr>
              <a:t>Y</a:t>
            </a:r>
            <a:r>
              <a:rPr sz="2300" spc="25" dirty="0">
                <a:solidFill>
                  <a:srgbClr val="FFFFFF"/>
                </a:solidFill>
                <a:latin typeface="Arial Black"/>
                <a:cs typeface="Arial Black"/>
              </a:rPr>
              <a:t> </a:t>
            </a:r>
            <a:r>
              <a:rPr sz="2300" spc="-75" dirty="0">
                <a:solidFill>
                  <a:srgbClr val="FFFFFF"/>
                </a:solidFill>
                <a:latin typeface="Arial Black"/>
                <a:cs typeface="Arial Black"/>
              </a:rPr>
              <a:t>LOS</a:t>
            </a:r>
            <a:r>
              <a:rPr sz="2300" spc="-70" dirty="0">
                <a:solidFill>
                  <a:srgbClr val="FFFFFF"/>
                </a:solidFill>
                <a:latin typeface="Arial Black"/>
                <a:cs typeface="Arial Black"/>
              </a:rPr>
              <a:t> </a:t>
            </a:r>
            <a:r>
              <a:rPr sz="2300" spc="-10" dirty="0">
                <a:solidFill>
                  <a:srgbClr val="FFFFFF"/>
                </a:solidFill>
                <a:latin typeface="Arial Black"/>
                <a:cs typeface="Arial Black"/>
              </a:rPr>
              <a:t>ADOLESCENTES, </a:t>
            </a:r>
            <a:r>
              <a:rPr sz="2300" spc="-95" dirty="0">
                <a:solidFill>
                  <a:srgbClr val="FFFFFF"/>
                </a:solidFill>
                <a:latin typeface="Arial Black"/>
                <a:cs typeface="Arial Black"/>
              </a:rPr>
              <a:t>CONTENIDAS</a:t>
            </a:r>
            <a:r>
              <a:rPr sz="2300" spc="-100" dirty="0">
                <a:solidFill>
                  <a:srgbClr val="FFFFFF"/>
                </a:solidFill>
                <a:latin typeface="Arial Black"/>
                <a:cs typeface="Arial Black"/>
              </a:rPr>
              <a:t> </a:t>
            </a:r>
            <a:r>
              <a:rPr sz="2300" spc="-195" dirty="0">
                <a:solidFill>
                  <a:srgbClr val="FFFFFF"/>
                </a:solidFill>
                <a:latin typeface="Arial Black"/>
                <a:cs typeface="Arial Black"/>
              </a:rPr>
              <a:t>EN</a:t>
            </a:r>
            <a:r>
              <a:rPr sz="2300" spc="5" dirty="0">
                <a:solidFill>
                  <a:srgbClr val="FFFFFF"/>
                </a:solidFill>
                <a:latin typeface="Arial Black"/>
                <a:cs typeface="Arial Black"/>
              </a:rPr>
              <a:t> </a:t>
            </a:r>
            <a:r>
              <a:rPr sz="2300" spc="-190" dirty="0">
                <a:solidFill>
                  <a:srgbClr val="FFFFFF"/>
                </a:solidFill>
                <a:latin typeface="Arial Black"/>
                <a:cs typeface="Arial Black"/>
              </a:rPr>
              <a:t>ESTE</a:t>
            </a:r>
            <a:r>
              <a:rPr sz="2300" dirty="0">
                <a:solidFill>
                  <a:srgbClr val="FFFFFF"/>
                </a:solidFill>
                <a:latin typeface="Arial Black"/>
                <a:cs typeface="Arial Black"/>
              </a:rPr>
              <a:t> </a:t>
            </a:r>
            <a:r>
              <a:rPr sz="2300" spc="-70" dirty="0">
                <a:solidFill>
                  <a:srgbClr val="FFFFFF"/>
                </a:solidFill>
                <a:latin typeface="Arial Black"/>
                <a:cs typeface="Arial Black"/>
              </a:rPr>
              <a:t>CÓDIGO,</a:t>
            </a:r>
            <a:r>
              <a:rPr sz="2300" spc="-120" dirty="0">
                <a:solidFill>
                  <a:srgbClr val="FFFFFF"/>
                </a:solidFill>
                <a:latin typeface="Arial Black"/>
                <a:cs typeface="Arial Black"/>
              </a:rPr>
              <a:t> </a:t>
            </a:r>
            <a:r>
              <a:rPr sz="2300" spc="-40" dirty="0">
                <a:solidFill>
                  <a:srgbClr val="FFFFFF"/>
                </a:solidFill>
                <a:latin typeface="Arial Black"/>
                <a:cs typeface="Arial Black"/>
              </a:rPr>
              <a:t>SON</a:t>
            </a:r>
            <a:r>
              <a:rPr sz="2300" spc="-135" dirty="0">
                <a:solidFill>
                  <a:srgbClr val="FFFFFF"/>
                </a:solidFill>
                <a:latin typeface="Arial Black"/>
                <a:cs typeface="Arial Black"/>
              </a:rPr>
              <a:t> </a:t>
            </a:r>
            <a:r>
              <a:rPr sz="2300" spc="-45" dirty="0">
                <a:solidFill>
                  <a:srgbClr val="FFFFFF"/>
                </a:solidFill>
                <a:latin typeface="Arial Black"/>
                <a:cs typeface="Arial Black"/>
              </a:rPr>
              <a:t>DE</a:t>
            </a:r>
            <a:r>
              <a:rPr sz="2300" spc="-70" dirty="0">
                <a:solidFill>
                  <a:srgbClr val="FFFFFF"/>
                </a:solidFill>
                <a:latin typeface="Arial Black"/>
                <a:cs typeface="Arial Black"/>
              </a:rPr>
              <a:t> </a:t>
            </a:r>
            <a:r>
              <a:rPr sz="2300" spc="-75" dirty="0">
                <a:solidFill>
                  <a:srgbClr val="FFFFFF"/>
                </a:solidFill>
                <a:latin typeface="Arial Black"/>
                <a:cs typeface="Arial Black"/>
              </a:rPr>
              <a:t>ORDEN</a:t>
            </a:r>
            <a:r>
              <a:rPr sz="2300" spc="-70" dirty="0">
                <a:solidFill>
                  <a:srgbClr val="FFFFFF"/>
                </a:solidFill>
                <a:latin typeface="Arial Black"/>
                <a:cs typeface="Arial Black"/>
              </a:rPr>
              <a:t> </a:t>
            </a:r>
            <a:r>
              <a:rPr sz="2300" spc="-110" dirty="0">
                <a:solidFill>
                  <a:srgbClr val="FFFFFF"/>
                </a:solidFill>
                <a:latin typeface="Arial Black"/>
                <a:cs typeface="Arial Black"/>
              </a:rPr>
              <a:t>PÚBLICO,</a:t>
            </a:r>
            <a:r>
              <a:rPr sz="2300" spc="-70" dirty="0">
                <a:solidFill>
                  <a:srgbClr val="FFFFFF"/>
                </a:solidFill>
                <a:latin typeface="Arial Black"/>
                <a:cs typeface="Arial Black"/>
              </a:rPr>
              <a:t> </a:t>
            </a:r>
            <a:r>
              <a:rPr sz="2300" spc="-45" dirty="0">
                <a:solidFill>
                  <a:srgbClr val="FFFFFF"/>
                </a:solidFill>
                <a:latin typeface="Arial Black"/>
                <a:cs typeface="Arial Black"/>
              </a:rPr>
              <a:t>DE</a:t>
            </a:r>
            <a:r>
              <a:rPr sz="2300" spc="-70" dirty="0">
                <a:solidFill>
                  <a:srgbClr val="FFFFFF"/>
                </a:solidFill>
                <a:latin typeface="Arial Black"/>
                <a:cs typeface="Arial Black"/>
              </a:rPr>
              <a:t> </a:t>
            </a:r>
            <a:r>
              <a:rPr sz="2300" spc="-114" dirty="0">
                <a:solidFill>
                  <a:srgbClr val="FFFFFF"/>
                </a:solidFill>
                <a:latin typeface="Arial Black"/>
                <a:cs typeface="Arial Black"/>
              </a:rPr>
              <a:t>CARÁCTER</a:t>
            </a:r>
            <a:r>
              <a:rPr sz="2300" spc="-70" dirty="0">
                <a:solidFill>
                  <a:srgbClr val="FFFFFF"/>
                </a:solidFill>
                <a:latin typeface="Arial Black"/>
                <a:cs typeface="Arial Black"/>
              </a:rPr>
              <a:t> </a:t>
            </a:r>
            <a:r>
              <a:rPr sz="2300" spc="-80" dirty="0">
                <a:solidFill>
                  <a:srgbClr val="FFFFFF"/>
                </a:solidFill>
                <a:latin typeface="Arial Black"/>
                <a:cs typeface="Arial Black"/>
              </a:rPr>
              <a:t>IRRENUNCIABLE </a:t>
            </a:r>
            <a:r>
              <a:rPr sz="2300" spc="-305" dirty="0">
                <a:solidFill>
                  <a:srgbClr val="FFFFFF"/>
                </a:solidFill>
                <a:latin typeface="Arial Black"/>
                <a:cs typeface="Arial Black"/>
              </a:rPr>
              <a:t>Y</a:t>
            </a:r>
            <a:r>
              <a:rPr sz="2300" spc="25" dirty="0">
                <a:solidFill>
                  <a:srgbClr val="FFFFFF"/>
                </a:solidFill>
                <a:latin typeface="Arial Black"/>
                <a:cs typeface="Arial Black"/>
              </a:rPr>
              <a:t> </a:t>
            </a:r>
            <a:r>
              <a:rPr sz="2300" spc="-75" dirty="0">
                <a:solidFill>
                  <a:srgbClr val="FFFFFF"/>
                </a:solidFill>
                <a:latin typeface="Arial Black"/>
                <a:cs typeface="Arial Black"/>
              </a:rPr>
              <a:t>LOS</a:t>
            </a:r>
            <a:r>
              <a:rPr sz="2300" spc="-120" dirty="0">
                <a:solidFill>
                  <a:srgbClr val="FFFFFF"/>
                </a:solidFill>
                <a:latin typeface="Arial Black"/>
                <a:cs typeface="Arial Black"/>
              </a:rPr>
              <a:t> </a:t>
            </a:r>
            <a:r>
              <a:rPr sz="2300" spc="-100" dirty="0">
                <a:solidFill>
                  <a:srgbClr val="FFFFFF"/>
                </a:solidFill>
                <a:latin typeface="Arial Black"/>
                <a:cs typeface="Arial Black"/>
              </a:rPr>
              <a:t>PRINCIPIOS</a:t>
            </a:r>
            <a:r>
              <a:rPr sz="2300" spc="-90" dirty="0">
                <a:solidFill>
                  <a:srgbClr val="FFFFFF"/>
                </a:solidFill>
                <a:latin typeface="Arial Black"/>
                <a:cs typeface="Arial Black"/>
              </a:rPr>
              <a:t> </a:t>
            </a:r>
            <a:r>
              <a:rPr sz="2300" spc="-305" dirty="0">
                <a:solidFill>
                  <a:srgbClr val="FFFFFF"/>
                </a:solidFill>
                <a:latin typeface="Arial Black"/>
                <a:cs typeface="Arial Black"/>
              </a:rPr>
              <a:t>Y</a:t>
            </a:r>
            <a:r>
              <a:rPr sz="2300" spc="25" dirty="0">
                <a:solidFill>
                  <a:srgbClr val="FFFFFF"/>
                </a:solidFill>
                <a:latin typeface="Arial Black"/>
                <a:cs typeface="Arial Black"/>
              </a:rPr>
              <a:t> </a:t>
            </a:r>
            <a:r>
              <a:rPr sz="2300" spc="-120" dirty="0">
                <a:solidFill>
                  <a:srgbClr val="FFFFFF"/>
                </a:solidFill>
                <a:latin typeface="Arial Black"/>
                <a:cs typeface="Arial Black"/>
              </a:rPr>
              <a:t>REGLAS</a:t>
            </a:r>
            <a:r>
              <a:rPr sz="2300" spc="-70" dirty="0">
                <a:solidFill>
                  <a:srgbClr val="FFFFFF"/>
                </a:solidFill>
                <a:latin typeface="Arial Black"/>
                <a:cs typeface="Arial Black"/>
              </a:rPr>
              <a:t> </a:t>
            </a:r>
            <a:r>
              <a:rPr sz="2300" spc="-195" dirty="0">
                <a:solidFill>
                  <a:srgbClr val="FFFFFF"/>
                </a:solidFill>
                <a:latin typeface="Arial Black"/>
                <a:cs typeface="Arial Black"/>
              </a:rPr>
              <a:t>EN</a:t>
            </a:r>
            <a:r>
              <a:rPr sz="2300" spc="5" dirty="0">
                <a:solidFill>
                  <a:srgbClr val="FFFFFF"/>
                </a:solidFill>
                <a:latin typeface="Arial Black"/>
                <a:cs typeface="Arial Black"/>
              </a:rPr>
              <a:t> </a:t>
            </a:r>
            <a:r>
              <a:rPr sz="2300" spc="-125" dirty="0">
                <a:solidFill>
                  <a:srgbClr val="FFFFFF"/>
                </a:solidFill>
                <a:latin typeface="Arial Black"/>
                <a:cs typeface="Arial Black"/>
              </a:rPr>
              <a:t>ELLAS</a:t>
            </a:r>
            <a:r>
              <a:rPr sz="2300" spc="-65" dirty="0">
                <a:solidFill>
                  <a:srgbClr val="FFFFFF"/>
                </a:solidFill>
                <a:latin typeface="Arial Black"/>
                <a:cs typeface="Arial Black"/>
              </a:rPr>
              <a:t> </a:t>
            </a:r>
            <a:r>
              <a:rPr sz="2300" spc="-55" dirty="0">
                <a:solidFill>
                  <a:srgbClr val="FFFFFF"/>
                </a:solidFill>
                <a:latin typeface="Arial Black"/>
                <a:cs typeface="Arial Black"/>
              </a:rPr>
              <a:t>CONSAGRADOS</a:t>
            </a:r>
            <a:r>
              <a:rPr sz="2300" spc="-135" dirty="0">
                <a:solidFill>
                  <a:srgbClr val="FFFFFF"/>
                </a:solidFill>
                <a:latin typeface="Arial Black"/>
                <a:cs typeface="Arial Black"/>
              </a:rPr>
              <a:t> </a:t>
            </a:r>
            <a:r>
              <a:rPr sz="2300" spc="-170" dirty="0">
                <a:solidFill>
                  <a:srgbClr val="FFFFFF"/>
                </a:solidFill>
                <a:latin typeface="Arial Black"/>
                <a:cs typeface="Arial Black"/>
              </a:rPr>
              <a:t>SE</a:t>
            </a:r>
            <a:r>
              <a:rPr sz="2300" spc="-20" dirty="0">
                <a:solidFill>
                  <a:srgbClr val="FFFFFF"/>
                </a:solidFill>
                <a:latin typeface="Arial Black"/>
                <a:cs typeface="Arial Black"/>
              </a:rPr>
              <a:t> </a:t>
            </a:r>
            <a:r>
              <a:rPr sz="2300" spc="-70" dirty="0">
                <a:solidFill>
                  <a:srgbClr val="FFFFFF"/>
                </a:solidFill>
                <a:latin typeface="Arial Black"/>
                <a:cs typeface="Arial Black"/>
              </a:rPr>
              <a:t>APLICARÁN</a:t>
            </a:r>
            <a:r>
              <a:rPr sz="2300" spc="-55" dirty="0">
                <a:solidFill>
                  <a:srgbClr val="FFFFFF"/>
                </a:solidFill>
                <a:latin typeface="Arial Black"/>
                <a:cs typeface="Arial Black"/>
              </a:rPr>
              <a:t> </a:t>
            </a:r>
            <a:r>
              <a:rPr sz="2300" spc="-45" dirty="0">
                <a:solidFill>
                  <a:srgbClr val="FFFFFF"/>
                </a:solidFill>
                <a:latin typeface="Arial Black"/>
                <a:cs typeface="Arial Black"/>
              </a:rPr>
              <a:t>DE</a:t>
            </a:r>
            <a:r>
              <a:rPr sz="2300" spc="-50" dirty="0">
                <a:solidFill>
                  <a:srgbClr val="FFFFFF"/>
                </a:solidFill>
                <a:latin typeface="Arial Black"/>
                <a:cs typeface="Arial Black"/>
              </a:rPr>
              <a:t> </a:t>
            </a:r>
            <a:r>
              <a:rPr sz="2300" spc="-10" dirty="0">
                <a:solidFill>
                  <a:srgbClr val="FFFFFF"/>
                </a:solidFill>
                <a:latin typeface="Arial Black"/>
                <a:cs typeface="Arial Black"/>
              </a:rPr>
              <a:t>PREFERENCIA </a:t>
            </a:r>
            <a:r>
              <a:rPr sz="2300" dirty="0">
                <a:solidFill>
                  <a:srgbClr val="FFFFFF"/>
                </a:solidFill>
                <a:latin typeface="Arial Black"/>
                <a:cs typeface="Arial Black"/>
              </a:rPr>
              <a:t>A</a:t>
            </a:r>
            <a:r>
              <a:rPr sz="2300" spc="-135" dirty="0">
                <a:solidFill>
                  <a:srgbClr val="FFFFFF"/>
                </a:solidFill>
                <a:latin typeface="Arial Black"/>
                <a:cs typeface="Arial Black"/>
              </a:rPr>
              <a:t> </a:t>
            </a:r>
            <a:r>
              <a:rPr sz="2300" spc="-45" dirty="0">
                <a:solidFill>
                  <a:srgbClr val="FFFFFF"/>
                </a:solidFill>
                <a:latin typeface="Arial Black"/>
                <a:cs typeface="Arial Black"/>
              </a:rPr>
              <a:t>LAS</a:t>
            </a:r>
            <a:r>
              <a:rPr sz="2300" spc="-60" dirty="0">
                <a:solidFill>
                  <a:srgbClr val="FFFFFF"/>
                </a:solidFill>
                <a:latin typeface="Arial Black"/>
                <a:cs typeface="Arial Black"/>
              </a:rPr>
              <a:t> </a:t>
            </a:r>
            <a:r>
              <a:rPr sz="2300" spc="-90" dirty="0">
                <a:solidFill>
                  <a:srgbClr val="FFFFFF"/>
                </a:solidFill>
                <a:latin typeface="Arial Black"/>
                <a:cs typeface="Arial Black"/>
              </a:rPr>
              <a:t>DISPOSICIONES</a:t>
            </a:r>
            <a:r>
              <a:rPr sz="2300" spc="-65" dirty="0">
                <a:solidFill>
                  <a:srgbClr val="FFFFFF"/>
                </a:solidFill>
                <a:latin typeface="Arial Black"/>
                <a:cs typeface="Arial Black"/>
              </a:rPr>
              <a:t> </a:t>
            </a:r>
            <a:r>
              <a:rPr sz="2300" spc="-95" dirty="0">
                <a:solidFill>
                  <a:srgbClr val="FFFFFF"/>
                </a:solidFill>
                <a:latin typeface="Arial Black"/>
                <a:cs typeface="Arial Black"/>
              </a:rPr>
              <a:t>CONTENIDAS</a:t>
            </a:r>
            <a:r>
              <a:rPr sz="2300" spc="-65" dirty="0">
                <a:solidFill>
                  <a:srgbClr val="FFFFFF"/>
                </a:solidFill>
                <a:latin typeface="Arial Black"/>
                <a:cs typeface="Arial Black"/>
              </a:rPr>
              <a:t> </a:t>
            </a:r>
            <a:r>
              <a:rPr sz="2300" spc="-195" dirty="0">
                <a:solidFill>
                  <a:srgbClr val="FFFFFF"/>
                </a:solidFill>
                <a:latin typeface="Arial Black"/>
                <a:cs typeface="Arial Black"/>
              </a:rPr>
              <a:t>EN</a:t>
            </a:r>
            <a:r>
              <a:rPr sz="2300" spc="5" dirty="0">
                <a:solidFill>
                  <a:srgbClr val="FFFFFF"/>
                </a:solidFill>
                <a:latin typeface="Arial Black"/>
                <a:cs typeface="Arial Black"/>
              </a:rPr>
              <a:t> </a:t>
            </a:r>
            <a:r>
              <a:rPr sz="2300" spc="-60" dirty="0">
                <a:solidFill>
                  <a:srgbClr val="FFFFFF"/>
                </a:solidFill>
                <a:latin typeface="Arial Black"/>
                <a:cs typeface="Arial Black"/>
              </a:rPr>
              <a:t>OTRAS</a:t>
            </a:r>
            <a:r>
              <a:rPr sz="2300" spc="-65" dirty="0">
                <a:solidFill>
                  <a:srgbClr val="FFFFFF"/>
                </a:solidFill>
                <a:latin typeface="Arial Black"/>
                <a:cs typeface="Arial Black"/>
              </a:rPr>
              <a:t> </a:t>
            </a:r>
            <a:r>
              <a:rPr sz="2300" spc="-10" dirty="0">
                <a:solidFill>
                  <a:srgbClr val="FFFFFF"/>
                </a:solidFill>
                <a:latin typeface="Arial Black"/>
                <a:cs typeface="Arial Black"/>
              </a:rPr>
              <a:t>LEYES.</a:t>
            </a:r>
            <a:endParaRPr sz="2300">
              <a:latin typeface="Arial Black"/>
              <a:cs typeface="Arial Black"/>
            </a:endParaRPr>
          </a:p>
          <a:p>
            <a:pPr algn="ctr">
              <a:lnSpc>
                <a:spcPct val="100000"/>
              </a:lnSpc>
              <a:spcBef>
                <a:spcPts val="2560"/>
              </a:spcBef>
            </a:pPr>
            <a:r>
              <a:rPr sz="2300" spc="-110" dirty="0">
                <a:solidFill>
                  <a:srgbClr val="FFFFFF"/>
                </a:solidFill>
                <a:latin typeface="Arial Black"/>
                <a:cs typeface="Arial Black"/>
              </a:rPr>
              <a:t>ARTÍCULO</a:t>
            </a:r>
            <a:r>
              <a:rPr sz="2300" spc="-85" dirty="0">
                <a:solidFill>
                  <a:srgbClr val="FFFFFF"/>
                </a:solidFill>
                <a:latin typeface="Arial Black"/>
                <a:cs typeface="Arial Black"/>
              </a:rPr>
              <a:t> </a:t>
            </a:r>
            <a:r>
              <a:rPr sz="2300" spc="-30" dirty="0">
                <a:solidFill>
                  <a:srgbClr val="FFFFFF"/>
                </a:solidFill>
                <a:latin typeface="Arial Black"/>
                <a:cs typeface="Arial Black"/>
              </a:rPr>
              <a:t>6°.</a:t>
            </a:r>
            <a:r>
              <a:rPr sz="2300" spc="-135" dirty="0">
                <a:solidFill>
                  <a:srgbClr val="FFFFFF"/>
                </a:solidFill>
                <a:latin typeface="Arial Black"/>
                <a:cs typeface="Arial Black"/>
              </a:rPr>
              <a:t> </a:t>
            </a:r>
            <a:r>
              <a:rPr sz="2300" spc="-120" dirty="0">
                <a:solidFill>
                  <a:srgbClr val="FFFFFF"/>
                </a:solidFill>
                <a:latin typeface="Arial Black"/>
                <a:cs typeface="Arial Black"/>
              </a:rPr>
              <a:t>BLOQUE</a:t>
            </a:r>
            <a:r>
              <a:rPr sz="2300" spc="-70" dirty="0">
                <a:solidFill>
                  <a:srgbClr val="FFFFFF"/>
                </a:solidFill>
                <a:latin typeface="Arial Black"/>
                <a:cs typeface="Arial Black"/>
              </a:rPr>
              <a:t> </a:t>
            </a:r>
            <a:r>
              <a:rPr sz="2300" spc="-45" dirty="0">
                <a:solidFill>
                  <a:srgbClr val="FFFFFF"/>
                </a:solidFill>
                <a:latin typeface="Arial Black"/>
                <a:cs typeface="Arial Black"/>
              </a:rPr>
              <a:t>DE</a:t>
            </a:r>
            <a:r>
              <a:rPr sz="2300" spc="-100" dirty="0">
                <a:solidFill>
                  <a:srgbClr val="FFFFFF"/>
                </a:solidFill>
                <a:latin typeface="Arial Black"/>
                <a:cs typeface="Arial Black"/>
              </a:rPr>
              <a:t> </a:t>
            </a:r>
            <a:r>
              <a:rPr sz="2300" spc="-30" dirty="0">
                <a:solidFill>
                  <a:srgbClr val="FFFFFF"/>
                </a:solidFill>
                <a:latin typeface="Arial Black"/>
                <a:cs typeface="Arial Black"/>
              </a:rPr>
              <a:t>CONSTITUCIONALIDAD.</a:t>
            </a:r>
            <a:endParaRPr sz="2300">
              <a:latin typeface="Arial Black"/>
              <a:cs typeface="Arial Black"/>
            </a:endParaRPr>
          </a:p>
          <a:p>
            <a:pPr>
              <a:lnSpc>
                <a:spcPct val="100000"/>
              </a:lnSpc>
              <a:spcBef>
                <a:spcPts val="2135"/>
              </a:spcBef>
            </a:pPr>
            <a:endParaRPr sz="2300">
              <a:latin typeface="Arial Black"/>
              <a:cs typeface="Arial Black"/>
            </a:endParaRPr>
          </a:p>
          <a:p>
            <a:pPr marL="160020" marR="151765" indent="-635" algn="ctr">
              <a:lnSpc>
                <a:spcPts val="2630"/>
              </a:lnSpc>
            </a:pPr>
            <a:r>
              <a:rPr sz="2200" spc="-25" dirty="0">
                <a:solidFill>
                  <a:srgbClr val="FFFFFF"/>
                </a:solidFill>
                <a:latin typeface="Arial Black"/>
                <a:cs typeface="Arial Black"/>
              </a:rPr>
              <a:t>SALVO</a:t>
            </a:r>
            <a:r>
              <a:rPr sz="2200" spc="-160" dirty="0">
                <a:solidFill>
                  <a:srgbClr val="FFFFFF"/>
                </a:solidFill>
                <a:latin typeface="Arial Black"/>
                <a:cs typeface="Arial Black"/>
              </a:rPr>
              <a:t> </a:t>
            </a:r>
            <a:r>
              <a:rPr sz="2200" spc="-30" dirty="0">
                <a:solidFill>
                  <a:srgbClr val="FFFFFF"/>
                </a:solidFill>
                <a:latin typeface="Arial Black"/>
                <a:cs typeface="Arial Black"/>
              </a:rPr>
              <a:t>LAS</a:t>
            </a:r>
            <a:r>
              <a:rPr sz="2200" spc="-155" dirty="0">
                <a:solidFill>
                  <a:srgbClr val="FFFFFF"/>
                </a:solidFill>
                <a:latin typeface="Arial Black"/>
                <a:cs typeface="Arial Black"/>
              </a:rPr>
              <a:t> </a:t>
            </a:r>
            <a:r>
              <a:rPr sz="2200" spc="-105" dirty="0">
                <a:solidFill>
                  <a:srgbClr val="FFFFFF"/>
                </a:solidFill>
                <a:latin typeface="Arial Black"/>
                <a:cs typeface="Arial Black"/>
              </a:rPr>
              <a:t>REGLAS</a:t>
            </a:r>
            <a:r>
              <a:rPr sz="2200" spc="-80" dirty="0">
                <a:solidFill>
                  <a:srgbClr val="FFFFFF"/>
                </a:solidFill>
                <a:latin typeface="Arial Black"/>
                <a:cs typeface="Arial Black"/>
              </a:rPr>
              <a:t> </a:t>
            </a:r>
            <a:r>
              <a:rPr sz="2200" spc="-125" dirty="0">
                <a:solidFill>
                  <a:srgbClr val="FFFFFF"/>
                </a:solidFill>
                <a:latin typeface="Arial Black"/>
                <a:cs typeface="Arial Black"/>
              </a:rPr>
              <a:t>ESPECIALES</a:t>
            </a:r>
            <a:r>
              <a:rPr sz="2200" spc="-60" dirty="0">
                <a:solidFill>
                  <a:srgbClr val="FFFFFF"/>
                </a:solidFill>
                <a:latin typeface="Arial Black"/>
                <a:cs typeface="Arial Black"/>
              </a:rPr>
              <a:t> </a:t>
            </a:r>
            <a:r>
              <a:rPr sz="2200" spc="-30" dirty="0">
                <a:solidFill>
                  <a:srgbClr val="FFFFFF"/>
                </a:solidFill>
                <a:latin typeface="Arial Black"/>
                <a:cs typeface="Arial Black"/>
              </a:rPr>
              <a:t>DE</a:t>
            </a:r>
            <a:r>
              <a:rPr sz="2200" spc="-80" dirty="0">
                <a:solidFill>
                  <a:srgbClr val="FFFFFF"/>
                </a:solidFill>
                <a:latin typeface="Arial Black"/>
                <a:cs typeface="Arial Black"/>
              </a:rPr>
              <a:t> </a:t>
            </a:r>
            <a:r>
              <a:rPr sz="2200" spc="-105" dirty="0">
                <a:solidFill>
                  <a:srgbClr val="FFFFFF"/>
                </a:solidFill>
                <a:latin typeface="Arial Black"/>
                <a:cs typeface="Arial Black"/>
              </a:rPr>
              <a:t>PROCEDIMIENTO</a:t>
            </a:r>
            <a:r>
              <a:rPr sz="2200" spc="-70" dirty="0">
                <a:solidFill>
                  <a:srgbClr val="FFFFFF"/>
                </a:solidFill>
                <a:latin typeface="Arial Black"/>
                <a:cs typeface="Arial Black"/>
              </a:rPr>
              <a:t> </a:t>
            </a:r>
            <a:r>
              <a:rPr sz="2200" spc="-65" dirty="0">
                <a:solidFill>
                  <a:srgbClr val="FFFFFF"/>
                </a:solidFill>
                <a:latin typeface="Arial Black"/>
                <a:cs typeface="Arial Black"/>
              </a:rPr>
              <a:t>DEFINIDAS</a:t>
            </a:r>
            <a:r>
              <a:rPr sz="2200" spc="-70" dirty="0">
                <a:solidFill>
                  <a:srgbClr val="FFFFFF"/>
                </a:solidFill>
                <a:latin typeface="Arial Black"/>
                <a:cs typeface="Arial Black"/>
              </a:rPr>
              <a:t> </a:t>
            </a:r>
            <a:r>
              <a:rPr sz="2200" spc="-200" dirty="0">
                <a:solidFill>
                  <a:srgbClr val="FFFFFF"/>
                </a:solidFill>
                <a:latin typeface="Arial Black"/>
                <a:cs typeface="Arial Black"/>
              </a:rPr>
              <a:t>EN</a:t>
            </a:r>
            <a:r>
              <a:rPr sz="2200" spc="15" dirty="0">
                <a:solidFill>
                  <a:srgbClr val="FFFFFF"/>
                </a:solidFill>
                <a:latin typeface="Arial Black"/>
                <a:cs typeface="Arial Black"/>
              </a:rPr>
              <a:t> </a:t>
            </a:r>
            <a:r>
              <a:rPr sz="2200" spc="-220" dirty="0">
                <a:solidFill>
                  <a:srgbClr val="FFFFFF"/>
                </a:solidFill>
                <a:latin typeface="Arial Black"/>
                <a:cs typeface="Arial Black"/>
              </a:rPr>
              <a:t>EL</a:t>
            </a:r>
            <a:r>
              <a:rPr sz="2200" spc="25" dirty="0">
                <a:solidFill>
                  <a:srgbClr val="FFFFFF"/>
                </a:solidFill>
                <a:latin typeface="Arial Black"/>
                <a:cs typeface="Arial Black"/>
              </a:rPr>
              <a:t> </a:t>
            </a:r>
            <a:r>
              <a:rPr sz="2200" spc="-60" dirty="0">
                <a:solidFill>
                  <a:srgbClr val="FFFFFF"/>
                </a:solidFill>
                <a:latin typeface="Arial Black"/>
                <a:cs typeface="Arial Black"/>
              </a:rPr>
              <a:t>CÓDIGO</a:t>
            </a:r>
            <a:r>
              <a:rPr sz="2200" spc="-70" dirty="0">
                <a:solidFill>
                  <a:srgbClr val="FFFFFF"/>
                </a:solidFill>
                <a:latin typeface="Arial Black"/>
                <a:cs typeface="Arial Black"/>
              </a:rPr>
              <a:t> </a:t>
            </a:r>
            <a:r>
              <a:rPr sz="2200" spc="-25" dirty="0">
                <a:solidFill>
                  <a:srgbClr val="FFFFFF"/>
                </a:solidFill>
                <a:latin typeface="Arial Black"/>
                <a:cs typeface="Arial Black"/>
              </a:rPr>
              <a:t>DE </a:t>
            </a:r>
            <a:r>
              <a:rPr sz="2200" spc="-90" dirty="0">
                <a:solidFill>
                  <a:srgbClr val="FFFFFF"/>
                </a:solidFill>
                <a:latin typeface="Arial Black"/>
                <a:cs typeface="Arial Black"/>
              </a:rPr>
              <a:t>INFANCIA</a:t>
            </a:r>
            <a:r>
              <a:rPr sz="2200" spc="-95" dirty="0">
                <a:solidFill>
                  <a:srgbClr val="FFFFFF"/>
                </a:solidFill>
                <a:latin typeface="Arial Black"/>
                <a:cs typeface="Arial Black"/>
              </a:rPr>
              <a:t> </a:t>
            </a:r>
            <a:r>
              <a:rPr sz="2200" spc="-295" dirty="0">
                <a:solidFill>
                  <a:srgbClr val="FFFFFF"/>
                </a:solidFill>
                <a:latin typeface="Arial Black"/>
                <a:cs typeface="Arial Black"/>
              </a:rPr>
              <a:t>Y</a:t>
            </a:r>
            <a:r>
              <a:rPr sz="2200" spc="25" dirty="0">
                <a:solidFill>
                  <a:srgbClr val="FFFFFF"/>
                </a:solidFill>
                <a:latin typeface="Arial Black"/>
                <a:cs typeface="Arial Black"/>
              </a:rPr>
              <a:t> </a:t>
            </a:r>
            <a:r>
              <a:rPr sz="2200" spc="-90" dirty="0">
                <a:solidFill>
                  <a:srgbClr val="FFFFFF"/>
                </a:solidFill>
                <a:latin typeface="Arial Black"/>
                <a:cs typeface="Arial Black"/>
              </a:rPr>
              <a:t>ADOLESCENCIA,</a:t>
            </a:r>
            <a:r>
              <a:rPr sz="2200" spc="-95" dirty="0">
                <a:solidFill>
                  <a:srgbClr val="FFFFFF"/>
                </a:solidFill>
                <a:latin typeface="Arial Black"/>
                <a:cs typeface="Arial Black"/>
              </a:rPr>
              <a:t> </a:t>
            </a:r>
            <a:r>
              <a:rPr sz="2200" spc="-220" dirty="0">
                <a:solidFill>
                  <a:srgbClr val="FFFFFF"/>
                </a:solidFill>
                <a:latin typeface="Arial Black"/>
                <a:cs typeface="Arial Black"/>
              </a:rPr>
              <a:t>EL</a:t>
            </a:r>
            <a:r>
              <a:rPr sz="2200" spc="25" dirty="0">
                <a:solidFill>
                  <a:srgbClr val="FFFFFF"/>
                </a:solidFill>
                <a:latin typeface="Arial Black"/>
                <a:cs typeface="Arial Black"/>
              </a:rPr>
              <a:t> </a:t>
            </a:r>
            <a:r>
              <a:rPr sz="2200" spc="-105" dirty="0">
                <a:solidFill>
                  <a:srgbClr val="FFFFFF"/>
                </a:solidFill>
                <a:latin typeface="Arial Black"/>
                <a:cs typeface="Arial Black"/>
              </a:rPr>
              <a:t>PROCEDIMIENTO</a:t>
            </a:r>
            <a:r>
              <a:rPr sz="2200" spc="-80" dirty="0">
                <a:solidFill>
                  <a:srgbClr val="FFFFFF"/>
                </a:solidFill>
                <a:latin typeface="Arial Black"/>
                <a:cs typeface="Arial Black"/>
              </a:rPr>
              <a:t> </a:t>
            </a:r>
            <a:r>
              <a:rPr sz="2200" spc="-90" dirty="0">
                <a:solidFill>
                  <a:srgbClr val="FFFFFF"/>
                </a:solidFill>
                <a:latin typeface="Arial Black"/>
                <a:cs typeface="Arial Black"/>
              </a:rPr>
              <a:t>DEL</a:t>
            </a:r>
            <a:r>
              <a:rPr sz="2200" spc="-80" dirty="0">
                <a:solidFill>
                  <a:srgbClr val="FFFFFF"/>
                </a:solidFill>
                <a:latin typeface="Arial Black"/>
                <a:cs typeface="Arial Black"/>
              </a:rPr>
              <a:t> </a:t>
            </a:r>
            <a:r>
              <a:rPr sz="2200" spc="-105" dirty="0">
                <a:solidFill>
                  <a:srgbClr val="FFFFFF"/>
                </a:solidFill>
                <a:latin typeface="Arial Black"/>
                <a:cs typeface="Arial Black"/>
              </a:rPr>
              <a:t>SISTEMA</a:t>
            </a:r>
            <a:r>
              <a:rPr sz="2200" spc="-50" dirty="0">
                <a:solidFill>
                  <a:srgbClr val="FFFFFF"/>
                </a:solidFill>
                <a:latin typeface="Arial Black"/>
                <a:cs typeface="Arial Black"/>
              </a:rPr>
              <a:t> </a:t>
            </a:r>
            <a:r>
              <a:rPr sz="2200" spc="-30" dirty="0">
                <a:solidFill>
                  <a:srgbClr val="FFFFFF"/>
                </a:solidFill>
                <a:latin typeface="Arial Black"/>
                <a:cs typeface="Arial Black"/>
              </a:rPr>
              <a:t>DE</a:t>
            </a:r>
            <a:r>
              <a:rPr sz="2200" spc="-50" dirty="0">
                <a:solidFill>
                  <a:srgbClr val="FFFFFF"/>
                </a:solidFill>
                <a:latin typeface="Arial Black"/>
                <a:cs typeface="Arial Black"/>
              </a:rPr>
              <a:t> </a:t>
            </a:r>
            <a:r>
              <a:rPr sz="2200" spc="-10" dirty="0">
                <a:solidFill>
                  <a:srgbClr val="FFFFFF"/>
                </a:solidFill>
                <a:latin typeface="Arial Black"/>
                <a:cs typeface="Arial Black"/>
              </a:rPr>
              <a:t>RESPONSABILIDAD </a:t>
            </a:r>
            <a:r>
              <a:rPr sz="2200" spc="-95" dirty="0">
                <a:solidFill>
                  <a:srgbClr val="FFFFFF"/>
                </a:solidFill>
                <a:latin typeface="Arial Black"/>
                <a:cs typeface="Arial Black"/>
              </a:rPr>
              <a:t>PENAL</a:t>
            </a:r>
            <a:r>
              <a:rPr sz="2200" spc="-90" dirty="0">
                <a:solidFill>
                  <a:srgbClr val="FFFFFF"/>
                </a:solidFill>
                <a:latin typeface="Arial Black"/>
                <a:cs typeface="Arial Black"/>
              </a:rPr>
              <a:t> </a:t>
            </a:r>
            <a:r>
              <a:rPr sz="2200" dirty="0">
                <a:solidFill>
                  <a:srgbClr val="FFFFFF"/>
                </a:solidFill>
                <a:latin typeface="Arial Black"/>
                <a:cs typeface="Arial Black"/>
              </a:rPr>
              <a:t>PARA</a:t>
            </a:r>
            <a:r>
              <a:rPr sz="2200" spc="-185" dirty="0">
                <a:solidFill>
                  <a:srgbClr val="FFFFFF"/>
                </a:solidFill>
                <a:latin typeface="Arial Black"/>
                <a:cs typeface="Arial Black"/>
              </a:rPr>
              <a:t> </a:t>
            </a:r>
            <a:r>
              <a:rPr sz="2200" spc="-114" dirty="0">
                <a:solidFill>
                  <a:srgbClr val="FFFFFF"/>
                </a:solidFill>
                <a:latin typeface="Arial Black"/>
                <a:cs typeface="Arial Black"/>
              </a:rPr>
              <a:t>ADOLESCENTES</a:t>
            </a:r>
            <a:r>
              <a:rPr sz="2200" spc="-70" dirty="0">
                <a:solidFill>
                  <a:srgbClr val="FFFFFF"/>
                </a:solidFill>
                <a:latin typeface="Arial Black"/>
                <a:cs typeface="Arial Black"/>
              </a:rPr>
              <a:t> </a:t>
            </a:r>
            <a:r>
              <a:rPr sz="2200" spc="-145" dirty="0">
                <a:solidFill>
                  <a:srgbClr val="FFFFFF"/>
                </a:solidFill>
                <a:latin typeface="Arial Black"/>
                <a:cs typeface="Arial Black"/>
              </a:rPr>
              <a:t>SE</a:t>
            </a:r>
            <a:r>
              <a:rPr sz="2200" spc="-40" dirty="0">
                <a:solidFill>
                  <a:srgbClr val="FFFFFF"/>
                </a:solidFill>
                <a:latin typeface="Arial Black"/>
                <a:cs typeface="Arial Black"/>
              </a:rPr>
              <a:t> </a:t>
            </a:r>
            <a:r>
              <a:rPr sz="2200" spc="-110" dirty="0">
                <a:solidFill>
                  <a:srgbClr val="FFFFFF"/>
                </a:solidFill>
                <a:latin typeface="Arial Black"/>
                <a:cs typeface="Arial Black"/>
              </a:rPr>
              <a:t>REGIRÁ</a:t>
            </a:r>
            <a:r>
              <a:rPr sz="2200" spc="-75" dirty="0">
                <a:solidFill>
                  <a:srgbClr val="FFFFFF"/>
                </a:solidFill>
                <a:latin typeface="Arial Black"/>
                <a:cs typeface="Arial Black"/>
              </a:rPr>
              <a:t> </a:t>
            </a:r>
            <a:r>
              <a:rPr sz="2200" spc="-20" dirty="0">
                <a:solidFill>
                  <a:srgbClr val="FFFFFF"/>
                </a:solidFill>
                <a:latin typeface="Arial Black"/>
                <a:cs typeface="Arial Black"/>
              </a:rPr>
              <a:t>POR</a:t>
            </a:r>
            <a:r>
              <a:rPr sz="2200" spc="-165" dirty="0">
                <a:solidFill>
                  <a:srgbClr val="FFFFFF"/>
                </a:solidFill>
                <a:latin typeface="Arial Black"/>
                <a:cs typeface="Arial Black"/>
              </a:rPr>
              <a:t> </a:t>
            </a:r>
            <a:r>
              <a:rPr sz="2200" spc="-30" dirty="0">
                <a:solidFill>
                  <a:srgbClr val="FFFFFF"/>
                </a:solidFill>
                <a:latin typeface="Arial Black"/>
                <a:cs typeface="Arial Black"/>
              </a:rPr>
              <a:t>LAS</a:t>
            </a:r>
            <a:r>
              <a:rPr sz="2200" spc="-95" dirty="0">
                <a:solidFill>
                  <a:srgbClr val="FFFFFF"/>
                </a:solidFill>
                <a:latin typeface="Arial Black"/>
                <a:cs typeface="Arial Black"/>
              </a:rPr>
              <a:t> </a:t>
            </a:r>
            <a:r>
              <a:rPr sz="2200" spc="-70" dirty="0">
                <a:solidFill>
                  <a:srgbClr val="FFFFFF"/>
                </a:solidFill>
                <a:latin typeface="Arial Black"/>
                <a:cs typeface="Arial Black"/>
              </a:rPr>
              <a:t>NORMAS</a:t>
            </a:r>
            <a:r>
              <a:rPr sz="2200" spc="-80" dirty="0">
                <a:solidFill>
                  <a:srgbClr val="FFFFFF"/>
                </a:solidFill>
                <a:latin typeface="Arial Black"/>
                <a:cs typeface="Arial Black"/>
              </a:rPr>
              <a:t> </a:t>
            </a:r>
            <a:r>
              <a:rPr sz="2200" spc="-45" dirty="0">
                <a:solidFill>
                  <a:srgbClr val="FFFFFF"/>
                </a:solidFill>
                <a:latin typeface="Arial Black"/>
                <a:cs typeface="Arial Black"/>
              </a:rPr>
              <a:t>CONSAGRADAS</a:t>
            </a:r>
            <a:r>
              <a:rPr sz="2200" spc="-75" dirty="0">
                <a:solidFill>
                  <a:srgbClr val="FFFFFF"/>
                </a:solidFill>
                <a:latin typeface="Arial Black"/>
                <a:cs typeface="Arial Black"/>
              </a:rPr>
              <a:t> </a:t>
            </a:r>
            <a:r>
              <a:rPr sz="2200" spc="-200" dirty="0">
                <a:solidFill>
                  <a:srgbClr val="FFFFFF"/>
                </a:solidFill>
                <a:latin typeface="Arial Black"/>
                <a:cs typeface="Arial Black"/>
              </a:rPr>
              <a:t>EN</a:t>
            </a:r>
            <a:r>
              <a:rPr sz="2200" spc="20" dirty="0">
                <a:solidFill>
                  <a:srgbClr val="FFFFFF"/>
                </a:solidFill>
                <a:latin typeface="Arial Black"/>
                <a:cs typeface="Arial Black"/>
              </a:rPr>
              <a:t> </a:t>
            </a:r>
            <a:r>
              <a:rPr sz="2200" dirty="0">
                <a:solidFill>
                  <a:srgbClr val="FFFFFF"/>
                </a:solidFill>
                <a:latin typeface="Arial Black"/>
                <a:cs typeface="Arial Black"/>
              </a:rPr>
              <a:t>LA</a:t>
            </a:r>
            <a:r>
              <a:rPr sz="2200" spc="-80" dirty="0">
                <a:solidFill>
                  <a:srgbClr val="FFFFFF"/>
                </a:solidFill>
                <a:latin typeface="Arial Black"/>
                <a:cs typeface="Arial Black"/>
              </a:rPr>
              <a:t> </a:t>
            </a:r>
            <a:r>
              <a:rPr sz="2200" u="heavy" spc="-220" dirty="0">
                <a:solidFill>
                  <a:srgbClr val="FFFFFF"/>
                </a:solidFill>
                <a:uFill>
                  <a:solidFill>
                    <a:srgbClr val="FFFFFF"/>
                  </a:solidFill>
                </a:uFill>
                <a:latin typeface="Arial Black"/>
                <a:cs typeface="Arial Black"/>
                <a:hlinkClick r:id="rId5"/>
              </a:rPr>
              <a:t>LEY</a:t>
            </a:r>
            <a:r>
              <a:rPr sz="2200" u="heavy" spc="25" dirty="0">
                <a:solidFill>
                  <a:srgbClr val="FFFFFF"/>
                </a:solidFill>
                <a:uFill>
                  <a:solidFill>
                    <a:srgbClr val="FFFFFF"/>
                  </a:solidFill>
                </a:uFill>
                <a:latin typeface="Arial Black"/>
                <a:cs typeface="Arial Black"/>
                <a:hlinkClick r:id="rId5"/>
              </a:rPr>
              <a:t> </a:t>
            </a:r>
            <a:r>
              <a:rPr sz="2200" u="heavy" spc="-25" dirty="0">
                <a:solidFill>
                  <a:srgbClr val="FFFFFF"/>
                </a:solidFill>
                <a:uFill>
                  <a:solidFill>
                    <a:srgbClr val="FFFFFF"/>
                  </a:solidFill>
                </a:uFill>
                <a:latin typeface="Arial Black"/>
                <a:cs typeface="Arial Black"/>
                <a:hlinkClick r:id="rId5"/>
              </a:rPr>
              <a:t>906</a:t>
            </a:r>
            <a:r>
              <a:rPr sz="2200" spc="-25" dirty="0">
                <a:solidFill>
                  <a:srgbClr val="FFFFFF"/>
                </a:solidFill>
                <a:latin typeface="Arial Black"/>
                <a:cs typeface="Arial Black"/>
              </a:rPr>
              <a:t> </a:t>
            </a:r>
            <a:r>
              <a:rPr sz="2200" u="heavy" spc="-30" dirty="0">
                <a:solidFill>
                  <a:srgbClr val="FFFFFF"/>
                </a:solidFill>
                <a:uFill>
                  <a:solidFill>
                    <a:srgbClr val="FFFFFF"/>
                  </a:solidFill>
                </a:uFill>
                <a:latin typeface="Arial Black"/>
                <a:cs typeface="Arial Black"/>
                <a:hlinkClick r:id="rId5"/>
              </a:rPr>
              <a:t>DE</a:t>
            </a:r>
            <a:r>
              <a:rPr sz="2200" u="heavy" spc="-155" dirty="0">
                <a:solidFill>
                  <a:srgbClr val="FFFFFF"/>
                </a:solidFill>
                <a:uFill>
                  <a:solidFill>
                    <a:srgbClr val="FFFFFF"/>
                  </a:solidFill>
                </a:uFill>
                <a:latin typeface="Arial Black"/>
                <a:cs typeface="Arial Black"/>
                <a:hlinkClick r:id="rId5"/>
              </a:rPr>
              <a:t> </a:t>
            </a:r>
            <a:r>
              <a:rPr sz="2200" u="heavy" spc="-70" dirty="0">
                <a:solidFill>
                  <a:srgbClr val="FFFFFF"/>
                </a:solidFill>
                <a:uFill>
                  <a:solidFill>
                    <a:srgbClr val="FFFFFF"/>
                  </a:solidFill>
                </a:uFill>
                <a:latin typeface="Arial Black"/>
                <a:cs typeface="Arial Black"/>
                <a:hlinkClick r:id="rId5"/>
              </a:rPr>
              <a:t>2004</a:t>
            </a:r>
            <a:r>
              <a:rPr sz="2200" spc="-70" dirty="0">
                <a:solidFill>
                  <a:srgbClr val="FFFFFF"/>
                </a:solidFill>
                <a:latin typeface="Arial Black"/>
                <a:cs typeface="Arial Black"/>
              </a:rPr>
              <a:t>:</a:t>
            </a:r>
            <a:r>
              <a:rPr sz="2200" spc="-65" dirty="0">
                <a:solidFill>
                  <a:srgbClr val="FFFFFF"/>
                </a:solidFill>
                <a:latin typeface="Arial Black"/>
                <a:cs typeface="Arial Black"/>
              </a:rPr>
              <a:t> </a:t>
            </a:r>
            <a:r>
              <a:rPr sz="2200" spc="-100" dirty="0">
                <a:solidFill>
                  <a:srgbClr val="FFFFFF"/>
                </a:solidFill>
                <a:latin typeface="Arial Black"/>
                <a:cs typeface="Arial Black"/>
              </a:rPr>
              <a:t>ARTÍCULO</a:t>
            </a:r>
            <a:r>
              <a:rPr sz="2200" spc="-65" dirty="0">
                <a:solidFill>
                  <a:srgbClr val="FFFFFF"/>
                </a:solidFill>
                <a:latin typeface="Arial Black"/>
                <a:cs typeface="Arial Black"/>
              </a:rPr>
              <a:t> </a:t>
            </a:r>
            <a:r>
              <a:rPr sz="2200" spc="-60" dirty="0">
                <a:solidFill>
                  <a:srgbClr val="FFFFFF"/>
                </a:solidFill>
                <a:latin typeface="Arial Black"/>
                <a:cs typeface="Arial Black"/>
              </a:rPr>
              <a:t>191.</a:t>
            </a:r>
            <a:r>
              <a:rPr sz="2200" spc="-65" dirty="0">
                <a:solidFill>
                  <a:srgbClr val="FFFFFF"/>
                </a:solidFill>
                <a:latin typeface="Arial Black"/>
                <a:cs typeface="Arial Black"/>
              </a:rPr>
              <a:t> </a:t>
            </a:r>
            <a:r>
              <a:rPr sz="2200" spc="-120" dirty="0">
                <a:solidFill>
                  <a:srgbClr val="FFFFFF"/>
                </a:solidFill>
                <a:latin typeface="Arial Black"/>
                <a:cs typeface="Arial Black"/>
              </a:rPr>
              <a:t>DETENCIÓN</a:t>
            </a:r>
            <a:r>
              <a:rPr sz="2200" spc="-65" dirty="0">
                <a:solidFill>
                  <a:srgbClr val="FFFFFF"/>
                </a:solidFill>
                <a:latin typeface="Arial Black"/>
                <a:cs typeface="Arial Black"/>
              </a:rPr>
              <a:t> </a:t>
            </a:r>
            <a:r>
              <a:rPr sz="2200" spc="-200" dirty="0">
                <a:solidFill>
                  <a:srgbClr val="FFFFFF"/>
                </a:solidFill>
                <a:latin typeface="Arial Black"/>
                <a:cs typeface="Arial Black"/>
              </a:rPr>
              <a:t>EN</a:t>
            </a:r>
            <a:r>
              <a:rPr sz="2200" spc="15" dirty="0">
                <a:solidFill>
                  <a:srgbClr val="FFFFFF"/>
                </a:solidFill>
                <a:latin typeface="Arial Black"/>
                <a:cs typeface="Arial Black"/>
              </a:rPr>
              <a:t> </a:t>
            </a:r>
            <a:r>
              <a:rPr sz="2200" spc="-80" dirty="0">
                <a:solidFill>
                  <a:srgbClr val="FFFFFF"/>
                </a:solidFill>
                <a:latin typeface="Arial Black"/>
                <a:cs typeface="Arial Black"/>
              </a:rPr>
              <a:t>FLAGRANCIA</a:t>
            </a:r>
            <a:r>
              <a:rPr sz="2200" spc="-70" dirty="0">
                <a:solidFill>
                  <a:srgbClr val="FFFFFF"/>
                </a:solidFill>
                <a:latin typeface="Arial Black"/>
                <a:cs typeface="Arial Black"/>
              </a:rPr>
              <a:t> </a:t>
            </a:r>
            <a:r>
              <a:rPr sz="2200" spc="240" dirty="0">
                <a:solidFill>
                  <a:srgbClr val="FFFFFF"/>
                </a:solidFill>
                <a:latin typeface="Arial Black"/>
                <a:cs typeface="Arial Black"/>
              </a:rPr>
              <a:t>-</a:t>
            </a:r>
            <a:r>
              <a:rPr sz="2200" spc="-65" dirty="0">
                <a:solidFill>
                  <a:srgbClr val="FFFFFF"/>
                </a:solidFill>
                <a:latin typeface="Arial Black"/>
                <a:cs typeface="Arial Black"/>
              </a:rPr>
              <a:t> </a:t>
            </a:r>
            <a:r>
              <a:rPr sz="2200" spc="-100" dirty="0">
                <a:solidFill>
                  <a:srgbClr val="FFFFFF"/>
                </a:solidFill>
                <a:latin typeface="Arial Black"/>
                <a:cs typeface="Arial Black"/>
              </a:rPr>
              <a:t>ARTÍCULO</a:t>
            </a:r>
            <a:r>
              <a:rPr sz="2200" spc="-65" dirty="0">
                <a:solidFill>
                  <a:srgbClr val="FFFFFF"/>
                </a:solidFill>
                <a:latin typeface="Arial Black"/>
                <a:cs typeface="Arial Black"/>
              </a:rPr>
              <a:t> </a:t>
            </a:r>
            <a:r>
              <a:rPr sz="2200" spc="-60" dirty="0">
                <a:solidFill>
                  <a:srgbClr val="FFFFFF"/>
                </a:solidFill>
                <a:latin typeface="Arial Black"/>
                <a:cs typeface="Arial Black"/>
              </a:rPr>
              <a:t>189.</a:t>
            </a:r>
            <a:r>
              <a:rPr sz="2200" spc="-65" dirty="0">
                <a:solidFill>
                  <a:srgbClr val="FFFFFF"/>
                </a:solidFill>
                <a:latin typeface="Arial Black"/>
                <a:cs typeface="Arial Black"/>
              </a:rPr>
              <a:t> </a:t>
            </a:r>
            <a:r>
              <a:rPr sz="2200" spc="-95" dirty="0">
                <a:solidFill>
                  <a:srgbClr val="FFFFFF"/>
                </a:solidFill>
                <a:latin typeface="Arial Black"/>
                <a:cs typeface="Arial Black"/>
              </a:rPr>
              <a:t>IMPOSICIÓN</a:t>
            </a:r>
            <a:r>
              <a:rPr sz="2200" spc="-70" dirty="0">
                <a:solidFill>
                  <a:srgbClr val="FFFFFF"/>
                </a:solidFill>
                <a:latin typeface="Arial Black"/>
                <a:cs typeface="Arial Black"/>
              </a:rPr>
              <a:t> </a:t>
            </a:r>
            <a:r>
              <a:rPr sz="2200" spc="-30" dirty="0">
                <a:solidFill>
                  <a:srgbClr val="FFFFFF"/>
                </a:solidFill>
                <a:latin typeface="Arial Black"/>
                <a:cs typeface="Arial Black"/>
              </a:rPr>
              <a:t>DE</a:t>
            </a:r>
            <a:r>
              <a:rPr sz="2200" spc="-65" dirty="0">
                <a:solidFill>
                  <a:srgbClr val="FFFFFF"/>
                </a:solidFill>
                <a:latin typeface="Arial Black"/>
                <a:cs typeface="Arial Black"/>
              </a:rPr>
              <a:t> </a:t>
            </a:r>
            <a:r>
              <a:rPr sz="2200" spc="-25" dirty="0">
                <a:solidFill>
                  <a:srgbClr val="FFFFFF"/>
                </a:solidFill>
                <a:latin typeface="Arial Black"/>
                <a:cs typeface="Arial Black"/>
              </a:rPr>
              <a:t>LA </a:t>
            </a:r>
            <a:r>
              <a:rPr sz="2200" spc="-10" dirty="0">
                <a:solidFill>
                  <a:srgbClr val="FFFFFF"/>
                </a:solidFill>
                <a:latin typeface="Arial Black"/>
                <a:cs typeface="Arial Black"/>
              </a:rPr>
              <a:t>SANCIÓN.</a:t>
            </a:r>
            <a:endParaRPr sz="2200">
              <a:latin typeface="Arial Black"/>
              <a:cs typeface="Arial Black"/>
            </a:endParaRPr>
          </a:p>
        </p:txBody>
      </p:sp>
      <p:pic>
        <p:nvPicPr>
          <p:cNvPr id="7" name="object 7"/>
          <p:cNvPicPr/>
          <p:nvPr/>
        </p:nvPicPr>
        <p:blipFill>
          <a:blip r:embed="rId6" cstate="print"/>
          <a:stretch>
            <a:fillRect/>
          </a:stretch>
        </p:blipFill>
        <p:spPr>
          <a:xfrm>
            <a:off x="1880444" y="0"/>
            <a:ext cx="6920689" cy="3428404"/>
          </a:xfrm>
          <a:prstGeom prst="rect">
            <a:avLst/>
          </a:prstGeom>
        </p:spPr>
      </p:pic>
      <p:sp>
        <p:nvSpPr>
          <p:cNvPr id="8" name="object 8"/>
          <p:cNvSpPr txBox="1"/>
          <p:nvPr/>
        </p:nvSpPr>
        <p:spPr>
          <a:xfrm>
            <a:off x="6287593" y="7647930"/>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a:latin typeface="Lucida Sans Unicode"/>
              <a:cs typeface="Lucida Sans Unicode"/>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AB501176-9D49-55AC-BD96-E00E686B50E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03A77214-16AA-1223-D270-499D7D6E73E4}"/>
              </a:ext>
            </a:extLst>
          </p:cNvPr>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BD8E5682-A06B-4DDD-3535-A43AED35D21C}"/>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A6D2EA80-79DB-85D4-CCD5-0071BA9C801A}"/>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E7DF88CC-3090-6E07-43A6-F9CF948DC830}"/>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60C608AD-2649-D532-7BD6-E8F412A3F6AC}"/>
              </a:ext>
            </a:extLst>
          </p:cNvPr>
          <p:cNvSpPr txBox="1"/>
          <p:nvPr/>
        </p:nvSpPr>
        <p:spPr>
          <a:xfrm>
            <a:off x="2259118" y="1961840"/>
            <a:ext cx="13769975" cy="8648521"/>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400" dirty="0">
              <a:solidFill>
                <a:schemeClr val="bg1"/>
              </a:solidFill>
            </a:endParaRPr>
          </a:p>
          <a:p>
            <a:r>
              <a:rPr lang="es-ES" sz="2200" dirty="0">
                <a:solidFill>
                  <a:schemeClr val="bg1"/>
                </a:solidFill>
              </a:rPr>
              <a:t>El Pacto Internacional de Derechos civiles y políticos, ratificado mediante Ley 74 de 1968.</a:t>
            </a:r>
          </a:p>
          <a:p>
            <a:endParaRPr lang="es-ES" sz="2200" dirty="0">
              <a:solidFill>
                <a:schemeClr val="bg1"/>
              </a:solidFill>
            </a:endParaRPr>
          </a:p>
          <a:p>
            <a:r>
              <a:rPr lang="es-ES" sz="2200" dirty="0">
                <a:solidFill>
                  <a:schemeClr val="bg1"/>
                </a:solidFill>
              </a:rPr>
              <a:t>La Convención Americana sobre los Derechos Humanos, ratificado mediante Ley 16 de 1972</a:t>
            </a:r>
          </a:p>
          <a:p>
            <a:endParaRPr lang="es-ES" sz="2200" dirty="0">
              <a:solidFill>
                <a:schemeClr val="bg1"/>
              </a:solidFill>
            </a:endParaRPr>
          </a:p>
          <a:p>
            <a:r>
              <a:rPr lang="es-ES" sz="2200" dirty="0">
                <a:solidFill>
                  <a:schemeClr val="bg1"/>
                </a:solidFill>
              </a:rPr>
              <a:t>Las </a:t>
            </a:r>
            <a:r>
              <a:rPr lang="es-ES" sz="2200" b="1" i="1" dirty="0">
                <a:solidFill>
                  <a:schemeClr val="bg1"/>
                </a:solidFill>
              </a:rPr>
              <a:t>Reglas de Beijing</a:t>
            </a:r>
            <a:r>
              <a:rPr lang="es-ES" sz="2200" i="1" dirty="0">
                <a:solidFill>
                  <a:schemeClr val="bg1"/>
                </a:solidFill>
              </a:rPr>
              <a:t>. </a:t>
            </a:r>
            <a:r>
              <a:rPr lang="es-ES" sz="2200" dirty="0">
                <a:solidFill>
                  <a:schemeClr val="bg1"/>
                </a:solidFill>
              </a:rPr>
              <a:t>Reglas Mínimas de las Naciones Unidas para la administración de la</a:t>
            </a:r>
          </a:p>
          <a:p>
            <a:r>
              <a:rPr lang="es-ES" sz="2200" dirty="0">
                <a:solidFill>
                  <a:schemeClr val="bg1"/>
                </a:solidFill>
              </a:rPr>
              <a:t>justicia de menores, Asamblea General, Resolución 40/33, del 28 de noviembre de 1985.</a:t>
            </a:r>
          </a:p>
          <a:p>
            <a:endParaRPr lang="es-ES" sz="2200" dirty="0">
              <a:solidFill>
                <a:schemeClr val="bg1"/>
              </a:solidFill>
            </a:endParaRPr>
          </a:p>
          <a:p>
            <a:r>
              <a:rPr lang="es-ES" sz="2200" dirty="0">
                <a:solidFill>
                  <a:schemeClr val="bg1"/>
                </a:solidFill>
              </a:rPr>
              <a:t>La </a:t>
            </a:r>
            <a:r>
              <a:rPr lang="es-ES" sz="2200" b="1" i="1" dirty="0">
                <a:solidFill>
                  <a:schemeClr val="bg1"/>
                </a:solidFill>
              </a:rPr>
              <a:t>CDN. </a:t>
            </a:r>
            <a:r>
              <a:rPr lang="es-ES" sz="2200" dirty="0">
                <a:solidFill>
                  <a:schemeClr val="bg1"/>
                </a:solidFill>
              </a:rPr>
              <a:t>Convención sobre los Derechos del Niño, Asamblea General, Resolución 44/25 del 20 de</a:t>
            </a:r>
          </a:p>
          <a:p>
            <a:r>
              <a:rPr lang="es-ES" sz="2200" dirty="0">
                <a:solidFill>
                  <a:schemeClr val="bg1"/>
                </a:solidFill>
              </a:rPr>
              <a:t>noviembre de 1989; en vigor el 2 de septiembre de 1990, ratificada por Colombia Ley 12 de 1991.</a:t>
            </a:r>
          </a:p>
          <a:p>
            <a:endParaRPr lang="es-ES" sz="2200" dirty="0">
              <a:solidFill>
                <a:schemeClr val="bg1"/>
              </a:solidFill>
            </a:endParaRPr>
          </a:p>
          <a:p>
            <a:r>
              <a:rPr lang="es-ES" sz="2200" dirty="0">
                <a:solidFill>
                  <a:schemeClr val="bg1"/>
                </a:solidFill>
              </a:rPr>
              <a:t>Las </a:t>
            </a:r>
            <a:r>
              <a:rPr lang="es-ES" sz="2200" b="1" i="1" dirty="0">
                <a:solidFill>
                  <a:schemeClr val="bg1"/>
                </a:solidFill>
              </a:rPr>
              <a:t>Reglas de Tokio</a:t>
            </a:r>
            <a:r>
              <a:rPr lang="es-ES" sz="2200" dirty="0">
                <a:solidFill>
                  <a:schemeClr val="bg1"/>
                </a:solidFill>
              </a:rPr>
              <a:t>. Reglas Mínimas de las Naciones Unidas sobre las medidas no privativas de</a:t>
            </a:r>
          </a:p>
          <a:p>
            <a:r>
              <a:rPr lang="es-ES" sz="2200" dirty="0">
                <a:solidFill>
                  <a:schemeClr val="bg1"/>
                </a:solidFill>
              </a:rPr>
              <a:t>la libertad, Asamblea General, Resolución 45/110, 14 de diciembre de 1990.</a:t>
            </a:r>
          </a:p>
          <a:p>
            <a:endParaRPr lang="es-ES" sz="2200" dirty="0">
              <a:solidFill>
                <a:schemeClr val="bg1"/>
              </a:solidFill>
            </a:endParaRPr>
          </a:p>
          <a:p>
            <a:r>
              <a:rPr lang="es-ES" sz="2200" dirty="0">
                <a:solidFill>
                  <a:schemeClr val="bg1"/>
                </a:solidFill>
              </a:rPr>
              <a:t>Las </a:t>
            </a:r>
            <a:r>
              <a:rPr lang="es-ES" sz="2200" b="1" i="1" dirty="0">
                <a:solidFill>
                  <a:schemeClr val="bg1"/>
                </a:solidFill>
              </a:rPr>
              <a:t>Directrices de Riad</a:t>
            </a:r>
            <a:r>
              <a:rPr lang="es-ES" sz="2200" dirty="0">
                <a:solidFill>
                  <a:schemeClr val="bg1"/>
                </a:solidFill>
              </a:rPr>
              <a:t>. Directrices de las Naciones Unidas para la prevención de la delincuencia</a:t>
            </a:r>
          </a:p>
          <a:p>
            <a:r>
              <a:rPr lang="es-ES" sz="2200" dirty="0">
                <a:solidFill>
                  <a:schemeClr val="bg1"/>
                </a:solidFill>
              </a:rPr>
              <a:t>juvenil, Asamblea General, Resolución 45/112, 14 de diciembre de 1990.</a:t>
            </a:r>
          </a:p>
          <a:p>
            <a:endParaRPr lang="es-ES" sz="2200" dirty="0">
              <a:solidFill>
                <a:schemeClr val="bg1"/>
              </a:solidFill>
            </a:endParaRPr>
          </a:p>
          <a:p>
            <a:r>
              <a:rPr lang="es-ES" sz="2200" dirty="0">
                <a:solidFill>
                  <a:schemeClr val="bg1"/>
                </a:solidFill>
              </a:rPr>
              <a:t>Las </a:t>
            </a:r>
            <a:r>
              <a:rPr lang="es-ES" sz="2200" b="1" i="1" dirty="0">
                <a:solidFill>
                  <a:schemeClr val="bg1"/>
                </a:solidFill>
              </a:rPr>
              <a:t>Reglas de la Habana</a:t>
            </a:r>
            <a:r>
              <a:rPr lang="es-ES" sz="2200" i="1" dirty="0">
                <a:solidFill>
                  <a:schemeClr val="bg1"/>
                </a:solidFill>
              </a:rPr>
              <a:t>. </a:t>
            </a:r>
            <a:r>
              <a:rPr lang="es-ES" sz="2200" dirty="0">
                <a:solidFill>
                  <a:schemeClr val="bg1"/>
                </a:solidFill>
              </a:rPr>
              <a:t>Reglas de las Naciones Unidas para la protección de los menores</a:t>
            </a:r>
          </a:p>
          <a:p>
            <a:r>
              <a:rPr lang="es-ES" sz="2200" dirty="0">
                <a:solidFill>
                  <a:schemeClr val="bg1"/>
                </a:solidFill>
              </a:rPr>
              <a:t>privados de la libertad, Asamblea General, Resolución 45/113, 14 de diciembre de 1990.</a:t>
            </a:r>
          </a:p>
          <a:p>
            <a:endParaRPr lang="es-ES" sz="2200" dirty="0">
              <a:solidFill>
                <a:schemeClr val="bg1"/>
              </a:solidFill>
            </a:endParaRPr>
          </a:p>
          <a:p>
            <a:r>
              <a:rPr lang="es-ES" sz="2200" dirty="0">
                <a:solidFill>
                  <a:schemeClr val="bg1"/>
                </a:solidFill>
              </a:rPr>
              <a:t>Las </a:t>
            </a:r>
            <a:r>
              <a:rPr lang="es-ES" sz="2200" b="1" i="1" dirty="0">
                <a:solidFill>
                  <a:schemeClr val="bg1"/>
                </a:solidFill>
              </a:rPr>
              <a:t>Directrices de Viena </a:t>
            </a:r>
            <a:r>
              <a:rPr lang="es-ES" sz="2200" dirty="0">
                <a:solidFill>
                  <a:schemeClr val="bg1"/>
                </a:solidFill>
              </a:rPr>
              <a:t>(1997). Directrices de acción sobre el niño en el sistema de justicia penal,</a:t>
            </a:r>
          </a:p>
          <a:p>
            <a:r>
              <a:rPr lang="es-ES" sz="2200" dirty="0">
                <a:solidFill>
                  <a:schemeClr val="bg1"/>
                </a:solidFill>
              </a:rPr>
              <a:t>Resolución 1997/30, Consejo Económico y Social.</a:t>
            </a:r>
          </a:p>
          <a:p>
            <a:endParaRPr lang="es-ES" sz="24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F31D8597-663D-E75E-8261-D353D8C92929}"/>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7499953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B36E8-A017-2C98-5252-AD1EB489CF27}"/>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0911F8C-847C-2F39-D52D-360681BFB183}"/>
              </a:ext>
            </a:extLst>
          </p:cNvPr>
          <p:cNvSpPr/>
          <p:nvPr/>
        </p:nvSpPr>
        <p:spPr>
          <a:xfrm>
            <a:off x="-1475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EC3C36A6-6F73-CAB9-E0B8-683277797912}"/>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49754BB5-452A-91DE-F827-37080FC71733}"/>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DB160CD3-88FC-97C4-1F74-54E6D3B17F80}"/>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0E1BA367-EDDF-0B0A-8342-E3836AEE53A9}"/>
              </a:ext>
            </a:extLst>
          </p:cNvPr>
          <p:cNvSpPr txBox="1"/>
          <p:nvPr/>
        </p:nvSpPr>
        <p:spPr>
          <a:xfrm>
            <a:off x="1905000" y="551707"/>
            <a:ext cx="13769975" cy="8848576"/>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pPr rtl="0" fontAlgn="base"/>
            <a:r>
              <a:rPr lang="es-ES" sz="1800" dirty="0">
                <a:solidFill>
                  <a:schemeClr val="bg1"/>
                </a:solidFill>
              </a:rPr>
              <a:t>“</a:t>
            </a:r>
            <a:r>
              <a:rPr lang="es-ES" sz="2400" i="1" dirty="0">
                <a:solidFill>
                  <a:schemeClr val="bg1"/>
                </a:solidFill>
              </a:rPr>
              <a:t>En síntesis, frente a la integración de instrumentos internacionales en el sistema de responsabilidad penal para adolescentes en Colombia y bloque de constitucionalidad, es precisamente en virtud de éste que se incorporan como derechos fundamentales al ordenamiento interno dichos mandatos de evolución sobre los derechos humanos. Así, los tratados internacionales ratificados por Colombia, que versan sobre derechos humanos tienen obligatoria aplicación y, en tal condición, integran también el Sistema de Responsabilidad Penal para Adolescentes.  </a:t>
            </a:r>
          </a:p>
          <a:p>
            <a:pPr rtl="0" fontAlgn="base"/>
            <a:r>
              <a:rPr lang="es-ES" sz="2400" i="1" dirty="0">
                <a:solidFill>
                  <a:schemeClr val="bg1"/>
                </a:solidFill>
              </a:rPr>
              <a:t> </a:t>
            </a:r>
          </a:p>
          <a:p>
            <a:pPr rtl="0" fontAlgn="base"/>
            <a:r>
              <a:rPr lang="es-ES" sz="2400" i="1" dirty="0">
                <a:solidFill>
                  <a:schemeClr val="bg1"/>
                </a:solidFill>
              </a:rPr>
              <a:t>Dichos tratados son: el Pacto Internacional de Derechos Civiles y Políticos…; la Convención Americana sobre Derechos Humanos… y, la Convención sobre los Derechos del Niño…  </a:t>
            </a:r>
          </a:p>
          <a:p>
            <a:pPr rtl="0" fontAlgn="base"/>
            <a:r>
              <a:rPr lang="es-ES" sz="2400" i="1" dirty="0">
                <a:solidFill>
                  <a:schemeClr val="bg1"/>
                </a:solidFill>
              </a:rPr>
              <a:t> </a:t>
            </a:r>
          </a:p>
          <a:p>
            <a:pPr rtl="0" fontAlgn="base"/>
            <a:r>
              <a:rPr lang="es-ES" sz="2400" i="1" dirty="0">
                <a:solidFill>
                  <a:schemeClr val="bg1"/>
                </a:solidFill>
              </a:rPr>
              <a:t>Estos tratados sobre derechos humanos forman parte del bloque de constitucionalidad y, en esa medida, son normas constitucionales y forman parte del parámetro de juzgamiento en este caso. Paralelamente a estos instrumentos hay otros que, sin ser tratados internacionales y, por ende, sin hacer parte del bloque de constitucionalidad, como las reglas de Beijing, y otras directrices que tocan temas de derechos humanos, referidos directamente al tema de responsabilidad penal de los niños niñas y adolescentes, son importantes elementos de juicio para para establecer, por la vía de la interpretación constitucional el sentido y alcance de dichas normas</a:t>
            </a:r>
            <a:r>
              <a:rPr lang="es-ES" sz="1800" dirty="0">
                <a:solidFill>
                  <a:schemeClr val="bg1"/>
                </a:solidFill>
              </a:rPr>
              <a:t>”.  </a:t>
            </a:r>
          </a:p>
          <a:p>
            <a:endParaRPr lang="es-CO" sz="1800" b="1" dirty="0">
              <a:solidFill>
                <a:schemeClr val="bg1"/>
              </a:solidFill>
            </a:endParaRPr>
          </a:p>
          <a:p>
            <a:r>
              <a:rPr lang="es-CO" b="1" dirty="0">
                <a:solidFill>
                  <a:schemeClr val="bg1"/>
                </a:solidFill>
              </a:rPr>
              <a:t>C-281 DE 2023</a:t>
            </a:r>
            <a:endParaRPr lang="es-CO" sz="1800" b="1" dirty="0">
              <a:solidFill>
                <a:schemeClr val="bg1"/>
              </a:solidFill>
            </a:endParaRPr>
          </a:p>
          <a:p>
            <a:endParaRPr lang="es-CO" sz="1800" b="1" dirty="0">
              <a:solidFill>
                <a:schemeClr val="bg1"/>
              </a:solidFill>
            </a:endParaRPr>
          </a:p>
          <a:p>
            <a:r>
              <a:rPr lang="es-CO" sz="1800" dirty="0">
                <a:solidFill>
                  <a:schemeClr val="bg1"/>
                </a:solidFill>
              </a:rPr>
              <a:t> </a:t>
            </a:r>
            <a:endParaRPr lang="es-CO" sz="1800" b="1" dirty="0">
              <a:solidFill>
                <a:schemeClr val="bg1"/>
              </a:solidFill>
            </a:endParaRPr>
          </a:p>
          <a:p>
            <a:endParaRPr lang="es-ES" sz="15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40135AD1-D1FB-B574-D030-457161C75A44}"/>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41181321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50BA8EA1-F735-7144-6792-2D089F76127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7BBAC311-FF96-09F7-012C-AE682583FA05}"/>
              </a:ext>
            </a:extLst>
          </p:cNvPr>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5F457C54-7C83-D6A0-C9D1-83712BBA8E76}"/>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3244878C-B575-6623-F60D-9F9FAA3093DB}"/>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D3C07733-069A-551A-739E-16732DA460C2}"/>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450A7B2A-FD9C-0DD0-83FA-F544F5AF30AD}"/>
              </a:ext>
            </a:extLst>
          </p:cNvPr>
          <p:cNvSpPr txBox="1"/>
          <p:nvPr/>
        </p:nvSpPr>
        <p:spPr>
          <a:xfrm>
            <a:off x="2259118" y="1961840"/>
            <a:ext cx="13769975" cy="7848302"/>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EL PACTO INTERNACIONAL DE DERECHOS CIVILES Y POLÍTICOS</a:t>
            </a:r>
          </a:p>
          <a:p>
            <a:endParaRPr lang="es-CO" b="1" dirty="0">
              <a:solidFill>
                <a:schemeClr val="bg1"/>
              </a:solidFill>
            </a:endParaRPr>
          </a:p>
          <a:p>
            <a:r>
              <a:rPr lang="es-CO" sz="2400" b="1" dirty="0">
                <a:solidFill>
                  <a:schemeClr val="bg1"/>
                </a:solidFill>
              </a:rPr>
              <a:t>Contiene varias disposiciones relativas a los menores que han violado la ley penal: </a:t>
            </a:r>
          </a:p>
          <a:p>
            <a:endParaRPr lang="es-CO" sz="2400" b="1" dirty="0">
              <a:solidFill>
                <a:schemeClr val="bg1"/>
              </a:solidFill>
            </a:endParaRPr>
          </a:p>
          <a:p>
            <a:pPr marL="400050" indent="-400050">
              <a:buAutoNum type="romanLcParenBoth"/>
            </a:pPr>
            <a:r>
              <a:rPr lang="es-CO" sz="2400" b="1" dirty="0">
                <a:solidFill>
                  <a:schemeClr val="bg1"/>
                </a:solidFill>
              </a:rPr>
              <a:t>en su artículo 6.5., establece que </a:t>
            </a:r>
            <a:r>
              <a:rPr lang="es-CO" sz="2400" b="1" i="1" dirty="0">
                <a:solidFill>
                  <a:schemeClr val="bg1"/>
                </a:solidFill>
              </a:rPr>
              <a:t>“no se impondrá la pena de muerte por delitos cometidos por personas de menos de 18 años de edad”. </a:t>
            </a:r>
          </a:p>
          <a:p>
            <a:pPr marL="400050" indent="-400050">
              <a:buAutoNum type="romanLcParenBoth"/>
            </a:pPr>
            <a:r>
              <a:rPr lang="es-CO" sz="2400" b="1" dirty="0">
                <a:solidFill>
                  <a:schemeClr val="bg1"/>
                </a:solidFill>
              </a:rPr>
              <a:t>en el artículo 10.2.b., relativo a la privación de la libertad, dispone que </a:t>
            </a:r>
            <a:r>
              <a:rPr lang="es-CO" sz="2400" b="1" i="1" dirty="0">
                <a:solidFill>
                  <a:schemeClr val="bg1"/>
                </a:solidFill>
              </a:rPr>
              <a:t>“los menores procesados estarán separados de los adultos y deberán ser llevados ante los tribunales de justicia con la mayor celeridad posible para su enjuiciamiento”</a:t>
            </a:r>
          </a:p>
          <a:p>
            <a:pPr marL="400050" indent="-400050">
              <a:buAutoNum type="romanLcParenBoth"/>
            </a:pPr>
            <a:r>
              <a:rPr lang="es-CO" sz="2400" b="1" dirty="0">
                <a:solidFill>
                  <a:schemeClr val="bg1"/>
                </a:solidFill>
              </a:rPr>
              <a:t>el artículo 10.3., referente al régimen penitenciario, establece que </a:t>
            </a:r>
            <a:r>
              <a:rPr lang="es-CO" sz="2400" b="1" i="1" dirty="0">
                <a:solidFill>
                  <a:schemeClr val="bg1"/>
                </a:solidFill>
              </a:rPr>
              <a:t>“los menores delincuentes estarán separados de los adultos y serán sometidos a un tratamiento adecuado a su edad y condición jurídica”.</a:t>
            </a:r>
          </a:p>
          <a:p>
            <a:pPr marL="400050" indent="-400050">
              <a:buAutoNum type="romanLcParenBoth"/>
            </a:pPr>
            <a:r>
              <a:rPr lang="es-CO" sz="2400" b="1" dirty="0">
                <a:solidFill>
                  <a:schemeClr val="bg1"/>
                </a:solidFill>
              </a:rPr>
              <a:t>el artículo 14.1. ordena que </a:t>
            </a:r>
            <a:r>
              <a:rPr lang="es-CO" sz="2400" b="1" i="1" dirty="0">
                <a:solidFill>
                  <a:schemeClr val="bg1"/>
                </a:solidFill>
              </a:rPr>
              <a:t>“toda sentencia en materia penal o contenciosa será pública, excepto en los casos en que el interés de menores de edad exija lo contrario...”</a:t>
            </a:r>
          </a:p>
          <a:p>
            <a:pPr marL="400050" indent="-400050">
              <a:buAutoNum type="romanLcParenBoth"/>
            </a:pPr>
            <a:r>
              <a:rPr lang="es-CO" sz="2400" b="1" dirty="0">
                <a:solidFill>
                  <a:schemeClr val="bg1"/>
                </a:solidFill>
              </a:rPr>
              <a:t>el artículo 14.4. dispone que </a:t>
            </a:r>
            <a:r>
              <a:rPr lang="es-CO" sz="2400" b="1" i="1" dirty="0">
                <a:solidFill>
                  <a:schemeClr val="bg1"/>
                </a:solidFill>
              </a:rPr>
              <a:t>“en el procedimiento aplicable a los menores de edad a efectos penales se tendrá en cuenta esta circunstancia y la importancia de estimular su readaptación social</a:t>
            </a:r>
            <a:endParaRPr lang="es-ES" sz="2400" dirty="0">
              <a:solidFill>
                <a:schemeClr val="bg1"/>
              </a:solidFill>
            </a:endParaRPr>
          </a:p>
          <a:p>
            <a:endParaRPr lang="es-ES" sz="24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9A4C89AE-9290-7EBD-53B6-C88BBBC2A26F}"/>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32364325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463226A-169F-003F-C443-04FF2625B562}"/>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6A48E731-362A-9E2E-0CA0-8BBA93ACEE3F}"/>
              </a:ext>
            </a:extLst>
          </p:cNvPr>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D3E52A06-8F8C-7E38-E07E-DC01486C97BA}"/>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3DBBD42F-2B1A-61B4-EB89-5D4A561F85B7}"/>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D2AC85A8-84EB-5AA0-2A2E-DD4C1999D0FA}"/>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FF987785-BBF3-E237-857E-8F44F1FE2915}"/>
              </a:ext>
            </a:extLst>
          </p:cNvPr>
          <p:cNvSpPr txBox="1"/>
          <p:nvPr/>
        </p:nvSpPr>
        <p:spPr>
          <a:xfrm>
            <a:off x="2259118" y="1961840"/>
            <a:ext cx="13769975" cy="6001643"/>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LA CONVENCIÓN AMERICANA SOBRE DERECHOS HUMANOS</a:t>
            </a:r>
          </a:p>
          <a:p>
            <a:endParaRPr lang="es-CO" b="1" dirty="0">
              <a:solidFill>
                <a:schemeClr val="bg1"/>
              </a:solidFill>
            </a:endParaRPr>
          </a:p>
          <a:p>
            <a:r>
              <a:rPr lang="es-CO" sz="2400" dirty="0">
                <a:solidFill>
                  <a:schemeClr val="bg1"/>
                </a:solidFill>
              </a:rPr>
              <a:t>Se refiere en dos artículos a la situación de menores de edad que son responsables por haber cometido un delito: </a:t>
            </a:r>
          </a:p>
          <a:p>
            <a:endParaRPr lang="es-CO" sz="2400" dirty="0">
              <a:solidFill>
                <a:schemeClr val="bg1"/>
              </a:solidFill>
            </a:endParaRPr>
          </a:p>
          <a:p>
            <a:pPr marL="400050" indent="-400050">
              <a:buAutoNum type="romanLcParenBoth"/>
            </a:pPr>
            <a:r>
              <a:rPr lang="es-CO" sz="2400" dirty="0">
                <a:solidFill>
                  <a:schemeClr val="bg1"/>
                </a:solidFill>
              </a:rPr>
              <a:t>en el artículo 4-5, referente al derecho a la vida, ordena que </a:t>
            </a:r>
            <a:r>
              <a:rPr lang="es-CO" sz="2400" i="1" dirty="0">
                <a:solidFill>
                  <a:schemeClr val="bg1"/>
                </a:solidFill>
              </a:rPr>
              <a:t>“no se impondrá la pena de muerte a personas que, en el momento de la comisión del delito, tuvieren menos de dieciocho años de edad...”</a:t>
            </a:r>
          </a:p>
          <a:p>
            <a:pPr marL="400050" indent="-400050">
              <a:buAutoNum type="romanLcParenBoth"/>
            </a:pPr>
            <a:endParaRPr lang="es-CO" sz="2400" i="1" dirty="0">
              <a:solidFill>
                <a:schemeClr val="bg1"/>
              </a:solidFill>
            </a:endParaRPr>
          </a:p>
          <a:p>
            <a:pPr marL="400050" indent="-400050">
              <a:buAutoNum type="romanLcParenBoth"/>
            </a:pPr>
            <a:r>
              <a:rPr lang="es-CO" sz="2400" dirty="0">
                <a:solidFill>
                  <a:schemeClr val="bg1"/>
                </a:solidFill>
              </a:rPr>
              <a:t>el artículo 5-5, relativo al derecho a la integridad personal, establece que </a:t>
            </a:r>
            <a:r>
              <a:rPr lang="es-CO" sz="2400" i="1" dirty="0">
                <a:solidFill>
                  <a:schemeClr val="bg1"/>
                </a:solidFill>
              </a:rPr>
              <a:t>“cuando los menores puedan ser procesados, deben ser separados de los adultos y llevados ante tribunales especializados, con la mayor celeridad posible, para su tratamiento”</a:t>
            </a:r>
            <a:r>
              <a:rPr lang="es-CO" sz="2400" dirty="0">
                <a:solidFill>
                  <a:schemeClr val="bg1"/>
                </a:solidFill>
              </a:rPr>
              <a:t>.</a:t>
            </a:r>
            <a:endParaRPr lang="es-CO" sz="2400" b="1" dirty="0">
              <a:solidFill>
                <a:schemeClr val="bg1"/>
              </a:solidFill>
            </a:endParaRPr>
          </a:p>
          <a:p>
            <a:endParaRPr lang="es-ES" sz="24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2D08C13B-47A8-579E-91F1-A7F9D1127125}"/>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4108158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817936EB-1A29-6E8B-FE5B-737C84163B0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122E38C9-5A90-1028-3D60-D3A93DFACD33}"/>
              </a:ext>
            </a:extLst>
          </p:cNvPr>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390A2EFD-6698-138B-A643-8C1FBFB066FE}"/>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530329F1-5D65-7D72-0E80-C8FEE2833CC4}"/>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4B8CD0B1-7FDB-7C4E-4CF5-F5303A8950E9}"/>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89E45BB9-2523-B53E-1FD0-C220F17AEB53}"/>
              </a:ext>
            </a:extLst>
          </p:cNvPr>
          <p:cNvSpPr txBox="1"/>
          <p:nvPr/>
        </p:nvSpPr>
        <p:spPr>
          <a:xfrm>
            <a:off x="1981200" y="1358989"/>
            <a:ext cx="13769975" cy="8433078"/>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LA CONVENCIÓN INTERNACIONAL SOBRE LOS DERECHOS DEL NIÑO</a:t>
            </a:r>
          </a:p>
          <a:p>
            <a:endParaRPr lang="es-CO" b="1" dirty="0">
              <a:solidFill>
                <a:schemeClr val="bg1"/>
              </a:solidFill>
            </a:endParaRPr>
          </a:p>
          <a:p>
            <a:r>
              <a:rPr lang="es-CO" sz="2000" dirty="0">
                <a:solidFill>
                  <a:schemeClr val="bg1"/>
                </a:solidFill>
              </a:rPr>
              <a:t>Incorporada al ordenamiento interno colombiano mediante ley 12 de 1991, incluye importantes reglas sobre esta materia, en particular los artículos 37 y 40:</a:t>
            </a:r>
            <a:endParaRPr lang="es-CO" sz="2000" b="1" dirty="0">
              <a:solidFill>
                <a:schemeClr val="bg1"/>
              </a:solidFill>
            </a:endParaRPr>
          </a:p>
          <a:p>
            <a:r>
              <a:rPr lang="es-CO" sz="2000" dirty="0">
                <a:solidFill>
                  <a:schemeClr val="bg1"/>
                </a:solidFill>
              </a:rPr>
              <a:t> </a:t>
            </a:r>
            <a:endParaRPr lang="es-CO" sz="2000" b="1" dirty="0">
              <a:solidFill>
                <a:schemeClr val="bg1"/>
              </a:solidFill>
            </a:endParaRPr>
          </a:p>
          <a:p>
            <a:r>
              <a:rPr lang="es-CO" sz="2000" dirty="0">
                <a:solidFill>
                  <a:schemeClr val="bg1"/>
                </a:solidFill>
              </a:rPr>
              <a:t> </a:t>
            </a:r>
            <a:endParaRPr lang="es-CO" sz="2000" b="1" dirty="0">
              <a:solidFill>
                <a:schemeClr val="bg1"/>
              </a:solidFill>
            </a:endParaRPr>
          </a:p>
          <a:p>
            <a:r>
              <a:rPr lang="es-CO" sz="2000" b="1" i="1" dirty="0">
                <a:solidFill>
                  <a:schemeClr val="bg1"/>
                </a:solidFill>
              </a:rPr>
              <a:t>“Artículo 37.</a:t>
            </a:r>
            <a:r>
              <a:rPr lang="es-CO" sz="2000" i="1" dirty="0">
                <a:solidFill>
                  <a:schemeClr val="bg1"/>
                </a:solidFill>
              </a:rPr>
              <a:t> Los Estados Partes velarán por que: </a:t>
            </a:r>
            <a:endParaRPr lang="es-CO" sz="2000" b="1" dirty="0">
              <a:solidFill>
                <a:schemeClr val="bg1"/>
              </a:solidFill>
            </a:endParaRPr>
          </a:p>
          <a:p>
            <a:r>
              <a:rPr lang="es-CO" sz="2000" i="1" dirty="0">
                <a:solidFill>
                  <a:schemeClr val="bg1"/>
                </a:solidFill>
              </a:rPr>
              <a:t>a) Ningún niño sea sometido a torturas ni a otros tratos o penas crueles, inhumanos o degradantes. </a:t>
            </a:r>
            <a:r>
              <a:rPr lang="es-CO" sz="2000" i="1" dirty="0">
                <a:solidFill>
                  <a:schemeClr val="bg1"/>
                </a:solidFill>
                <a:highlight>
                  <a:srgbClr val="FF00FF"/>
                </a:highlight>
              </a:rPr>
              <a:t>No se impondrá la pena capital ni la de prisión perpetua sin posibilidad de excarcelación por delitos cometidos por menores de 18 años de edad</a:t>
            </a:r>
            <a:r>
              <a:rPr lang="es-CO" sz="2000" i="1" dirty="0">
                <a:solidFill>
                  <a:schemeClr val="bg1"/>
                </a:solidFill>
              </a:rPr>
              <a:t>; </a:t>
            </a:r>
            <a:endParaRPr lang="es-CO" sz="2000" dirty="0">
              <a:solidFill>
                <a:schemeClr val="bg1"/>
              </a:solidFill>
            </a:endParaRPr>
          </a:p>
          <a:p>
            <a:r>
              <a:rPr lang="es-CO" sz="2000" i="1" dirty="0">
                <a:solidFill>
                  <a:schemeClr val="bg1"/>
                </a:solidFill>
              </a:rPr>
              <a:t>b) Ningún niño sea privado de su libertad ilegal o arbitrariamente. La detención, el encarcelamiento o la prisión de un niño se llevará a cabo de conformidad con la ley </a:t>
            </a:r>
            <a:r>
              <a:rPr lang="es-CO" sz="2000" i="1" dirty="0">
                <a:solidFill>
                  <a:schemeClr val="bg1"/>
                </a:solidFill>
                <a:highlight>
                  <a:srgbClr val="FF00FF"/>
                </a:highlight>
              </a:rPr>
              <a:t>y se utilizará tan sólo como medida de último recurso y durante el período más breve que proceda</a:t>
            </a:r>
            <a:r>
              <a:rPr lang="es-CO" sz="2000" i="1" dirty="0">
                <a:solidFill>
                  <a:schemeClr val="bg1"/>
                </a:solidFill>
              </a:rPr>
              <a:t>; </a:t>
            </a:r>
            <a:endParaRPr lang="es-CO" sz="2000" dirty="0">
              <a:solidFill>
                <a:schemeClr val="bg1"/>
              </a:solidFill>
            </a:endParaRPr>
          </a:p>
          <a:p>
            <a:r>
              <a:rPr lang="es-CO" sz="2000" i="1" dirty="0">
                <a:solidFill>
                  <a:schemeClr val="bg1"/>
                </a:solidFill>
              </a:rPr>
              <a:t>c) Todo niño privado de libertad sea tratado con la humanidad y el respeto que merece la dignidad inherente a la persona humana, y de manera que se tengan en cuenta las necesidades de las personas de su edad. En particular, </a:t>
            </a:r>
            <a:r>
              <a:rPr lang="es-CO" sz="2000" i="1" dirty="0">
                <a:solidFill>
                  <a:schemeClr val="bg1"/>
                </a:solidFill>
                <a:highlight>
                  <a:srgbClr val="FF00FF"/>
                </a:highlight>
              </a:rPr>
              <a:t>todo niño privado de libertad estará separado de los adultos</a:t>
            </a:r>
            <a:r>
              <a:rPr lang="es-CO" sz="2000" i="1" dirty="0">
                <a:solidFill>
                  <a:schemeClr val="bg1"/>
                </a:solidFill>
              </a:rPr>
              <a:t>, a menos que ello se considere contrario al interés superior del niño, y tendrá derecho </a:t>
            </a:r>
            <a:r>
              <a:rPr lang="es-CO" sz="2000" i="1" dirty="0">
                <a:solidFill>
                  <a:schemeClr val="bg1"/>
                </a:solidFill>
                <a:highlight>
                  <a:srgbClr val="FF00FF"/>
                </a:highlight>
              </a:rPr>
              <a:t>a mantener contacto con su familia por medio de correspondencia y de visitas</a:t>
            </a:r>
            <a:r>
              <a:rPr lang="es-CO" sz="2000" i="1" dirty="0">
                <a:solidFill>
                  <a:schemeClr val="bg1"/>
                </a:solidFill>
              </a:rPr>
              <a:t>, salvo en circunstancias excepcionales; </a:t>
            </a:r>
            <a:endParaRPr lang="es-CO" sz="2000" dirty="0">
              <a:solidFill>
                <a:schemeClr val="bg1"/>
              </a:solidFill>
            </a:endParaRPr>
          </a:p>
          <a:p>
            <a:r>
              <a:rPr lang="es-CO" sz="2000" i="1" dirty="0">
                <a:solidFill>
                  <a:schemeClr val="bg1"/>
                </a:solidFill>
              </a:rPr>
              <a:t>d) Todo niño privado de su libertad tendrá derecho a un pronto acceso a la </a:t>
            </a:r>
            <a:r>
              <a:rPr lang="es-CO" sz="2000" i="1" dirty="0">
                <a:solidFill>
                  <a:schemeClr val="bg1"/>
                </a:solidFill>
                <a:highlight>
                  <a:srgbClr val="FF00FF"/>
                </a:highlight>
              </a:rPr>
              <a:t>asistencia jurídica y otra asistencia adecuada</a:t>
            </a:r>
            <a:r>
              <a:rPr lang="es-CO" sz="2000" i="1" dirty="0">
                <a:solidFill>
                  <a:schemeClr val="bg1"/>
                </a:solidFill>
              </a:rPr>
              <a:t>, así como derecho a impugnar la legalidad de la privación de su libertad ante un tribunal u otra autoridad competente, independiente e imparcial y a una pronta decisión sobre dicha acción. </a:t>
            </a:r>
            <a:endParaRPr lang="es-CO" sz="2000" dirty="0">
              <a:solidFill>
                <a:schemeClr val="bg1"/>
              </a:solidFill>
            </a:endParaRPr>
          </a:p>
          <a:p>
            <a:r>
              <a:rPr lang="es-CO" sz="1800" b="1" i="1" dirty="0">
                <a:solidFill>
                  <a:schemeClr val="bg1"/>
                </a:solidFill>
              </a:rPr>
              <a:t> </a:t>
            </a:r>
            <a:endParaRPr lang="es-CO" sz="1800" b="1" dirty="0">
              <a:solidFill>
                <a:schemeClr val="bg1"/>
              </a:solidFill>
            </a:endParaRPr>
          </a:p>
          <a:p>
            <a:endParaRPr lang="es-ES" sz="24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F7B10C1F-FAA6-D33F-DE8D-59138CAE0F49}"/>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10872977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DA4A0BF0-8017-F301-7E86-2BCEA1B6E796}"/>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253B07C2-B2CE-06D0-AB49-E07302440A91}"/>
              </a:ext>
            </a:extLst>
          </p:cNvPr>
          <p:cNvSpPr/>
          <p:nvPr/>
        </p:nvSpPr>
        <p:spPr>
          <a:xfrm>
            <a:off x="-1475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20D48396-FAD2-9719-EA2C-7266FE879B24}"/>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196E1E41-BFCB-524A-E3A9-763F5F58B7FF}"/>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E0E82B82-ADEC-0D34-7277-A7BAD3137718}"/>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E2305603-32A6-BF1F-16C1-44811E1BA614}"/>
              </a:ext>
            </a:extLst>
          </p:cNvPr>
          <p:cNvSpPr txBox="1"/>
          <p:nvPr/>
        </p:nvSpPr>
        <p:spPr>
          <a:xfrm>
            <a:off x="1905000" y="551707"/>
            <a:ext cx="13769975" cy="9094797"/>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LA CONVENCIÓN INTERNACIONAL SOBRE LOS DERECHOS DEL NIÑO</a:t>
            </a:r>
          </a:p>
          <a:p>
            <a:endParaRPr lang="es-CO" b="1" dirty="0">
              <a:solidFill>
                <a:schemeClr val="bg1"/>
              </a:solidFill>
            </a:endParaRPr>
          </a:p>
          <a:p>
            <a:r>
              <a:rPr lang="es-CO" sz="1500" b="1" dirty="0">
                <a:solidFill>
                  <a:schemeClr val="bg1"/>
                </a:solidFill>
              </a:rPr>
              <a:t>Artículo 40 </a:t>
            </a:r>
            <a:endParaRPr lang="es-CO" sz="1500" b="1" i="1" dirty="0">
              <a:solidFill>
                <a:schemeClr val="bg1"/>
              </a:solidFill>
            </a:endParaRPr>
          </a:p>
          <a:p>
            <a:r>
              <a:rPr lang="es-CO" sz="1500" i="1" dirty="0">
                <a:solidFill>
                  <a:schemeClr val="bg1"/>
                </a:solidFill>
              </a:rPr>
              <a:t>1. …a ser tratado de manera acorde con el fomento de su sentido de la dignidad y el valor, que fortalezca el respeto del niño por los derechos humanos y las libertades fundamentales de terceros y en la que se tengan en cuenta la edad del niño y la importancia de </a:t>
            </a:r>
            <a:r>
              <a:rPr lang="es-CO" sz="1500" i="1" dirty="0">
                <a:solidFill>
                  <a:schemeClr val="bg1"/>
                </a:solidFill>
                <a:highlight>
                  <a:srgbClr val="FF00FF"/>
                </a:highlight>
              </a:rPr>
              <a:t>promover la reintegración del niño y de que éste asuma una función constructiva en la sociedad.</a:t>
            </a:r>
            <a:r>
              <a:rPr lang="es-CO" sz="1500" i="1" dirty="0">
                <a:solidFill>
                  <a:schemeClr val="bg1"/>
                </a:solidFill>
              </a:rPr>
              <a:t> </a:t>
            </a:r>
            <a:endParaRPr lang="es-CO" sz="1500" dirty="0">
              <a:solidFill>
                <a:schemeClr val="bg1"/>
              </a:solidFill>
            </a:endParaRPr>
          </a:p>
          <a:p>
            <a:r>
              <a:rPr lang="es-CO" sz="1500" i="1" dirty="0">
                <a:solidFill>
                  <a:schemeClr val="bg1"/>
                </a:solidFill>
              </a:rPr>
              <a:t>2. Con este fin, y habida cuenta de las disposiciones pertinentes de los instrumentos internacionales, los Estados Partes garantizarán, en particular: </a:t>
            </a:r>
            <a:endParaRPr lang="es-CO" sz="1500" dirty="0">
              <a:solidFill>
                <a:schemeClr val="bg1"/>
              </a:solidFill>
            </a:endParaRPr>
          </a:p>
          <a:p>
            <a:r>
              <a:rPr lang="es-CO" sz="1500" i="1" dirty="0">
                <a:solidFill>
                  <a:schemeClr val="bg1"/>
                </a:solidFill>
              </a:rPr>
              <a:t>a) Que no se alegue que ningún niño ha infringido las leyes penales, ni se acuse o declare culpable a ningún niño de haber infringido esas leyes, por actos u omisiones que no estaban prohibidos por las leyes nacionales o internacionales en el momento en que se cometieron; </a:t>
            </a:r>
            <a:endParaRPr lang="es-CO" sz="1500" dirty="0">
              <a:solidFill>
                <a:schemeClr val="bg1"/>
              </a:solidFill>
            </a:endParaRPr>
          </a:p>
          <a:p>
            <a:r>
              <a:rPr lang="es-CO" sz="1500" i="1" dirty="0">
                <a:solidFill>
                  <a:schemeClr val="bg1"/>
                </a:solidFill>
              </a:rPr>
              <a:t>b) Que a todo niño del que se alegue que ha infringido las leyes penales o a quien se acuse de haber infringido esas leyes se le garantice, por lo menos, lo siguiente: </a:t>
            </a:r>
            <a:endParaRPr lang="es-CO" sz="1500" dirty="0">
              <a:solidFill>
                <a:schemeClr val="bg1"/>
              </a:solidFill>
            </a:endParaRPr>
          </a:p>
          <a:p>
            <a:r>
              <a:rPr lang="es-CO" sz="1500" i="1" dirty="0">
                <a:solidFill>
                  <a:schemeClr val="bg1"/>
                </a:solidFill>
              </a:rPr>
              <a:t>i) Que se lo presumirá inocente mientras no se pruebe su culpabilidad conforme a la ley; </a:t>
            </a:r>
            <a:endParaRPr lang="es-CO" sz="1500" dirty="0">
              <a:solidFill>
                <a:schemeClr val="bg1"/>
              </a:solidFill>
            </a:endParaRPr>
          </a:p>
          <a:p>
            <a:r>
              <a:rPr lang="es-CO" sz="1500" i="1" dirty="0" err="1">
                <a:solidFill>
                  <a:schemeClr val="bg1"/>
                </a:solidFill>
              </a:rPr>
              <a:t>ii</a:t>
            </a:r>
            <a:r>
              <a:rPr lang="es-CO" sz="1500" i="1" dirty="0">
                <a:solidFill>
                  <a:schemeClr val="bg1"/>
                </a:solidFill>
              </a:rPr>
              <a:t>) Que será informado sin demora y directamente o, cuando sea procedente, por intermedio de sus padres o sus representantes legales, de los cargos que pesan contra él y que dispondrá de asistencia jurídica u otra asistencia apropiada en la preparación y presentación de su defensa; </a:t>
            </a:r>
            <a:endParaRPr lang="es-CO" sz="1500" dirty="0">
              <a:solidFill>
                <a:schemeClr val="bg1"/>
              </a:solidFill>
            </a:endParaRPr>
          </a:p>
          <a:p>
            <a:r>
              <a:rPr lang="es-CO" sz="1500" i="1" dirty="0" err="1">
                <a:solidFill>
                  <a:schemeClr val="bg1"/>
                </a:solidFill>
              </a:rPr>
              <a:t>iii</a:t>
            </a:r>
            <a:r>
              <a:rPr lang="es-CO" sz="1500" i="1" dirty="0">
                <a:solidFill>
                  <a:schemeClr val="bg1"/>
                </a:solidFill>
              </a:rPr>
              <a:t>) Que la causa será dirimida sin demora por una autoridad u órgano judicial competente, independiente e imparcial en una audiencia equitativa conforme a la ley, en presencia de un asesor jurídico u otro tipo de asesor adecuado y, a menos que se considerare que ello fuere contrario al interés superior del niño, teniendo en cuenta en particular su edad o situación y a sus padres o representantes legales; </a:t>
            </a:r>
            <a:endParaRPr lang="es-CO" sz="1500" dirty="0">
              <a:solidFill>
                <a:schemeClr val="bg1"/>
              </a:solidFill>
            </a:endParaRPr>
          </a:p>
          <a:p>
            <a:r>
              <a:rPr lang="es-CO" sz="1500" i="1" dirty="0" err="1">
                <a:solidFill>
                  <a:schemeClr val="bg1"/>
                </a:solidFill>
              </a:rPr>
              <a:t>iv</a:t>
            </a:r>
            <a:r>
              <a:rPr lang="es-CO" sz="1500" i="1" dirty="0">
                <a:solidFill>
                  <a:schemeClr val="bg1"/>
                </a:solidFill>
              </a:rPr>
              <a:t>) Que no será obligado a prestar testimonio o a declararse culpable, que podrá interrogar o hacer que se interrogue a testigos de cargo y obtener la participación y el interrogatorio de testigos de descargo en condiciones de igualdad; </a:t>
            </a:r>
            <a:endParaRPr lang="es-CO" sz="1500" dirty="0">
              <a:solidFill>
                <a:schemeClr val="bg1"/>
              </a:solidFill>
            </a:endParaRPr>
          </a:p>
          <a:p>
            <a:r>
              <a:rPr lang="es-CO" sz="1500" i="1" dirty="0">
                <a:solidFill>
                  <a:schemeClr val="bg1"/>
                </a:solidFill>
              </a:rPr>
              <a:t>v) Si se considerare que ha infringido, en efecto, las leyes penales, que esta decisión y toda medida impuesta a consecuencia de ella, serán sometidas a una autoridad u órgano judicial superior competente, independiente e imparcial, conforme a la ley; </a:t>
            </a:r>
            <a:endParaRPr lang="es-CO" sz="1500" dirty="0">
              <a:solidFill>
                <a:schemeClr val="bg1"/>
              </a:solidFill>
            </a:endParaRPr>
          </a:p>
          <a:p>
            <a:r>
              <a:rPr lang="es-CO" sz="1500" i="1" dirty="0">
                <a:solidFill>
                  <a:schemeClr val="bg1"/>
                </a:solidFill>
              </a:rPr>
              <a:t>vi) Que el niño contará con la asistencia gratuita de un intérprete si no comprende o no habla el idioma utilizado; </a:t>
            </a:r>
            <a:endParaRPr lang="es-CO" sz="1500" dirty="0">
              <a:solidFill>
                <a:schemeClr val="bg1"/>
              </a:solidFill>
            </a:endParaRPr>
          </a:p>
          <a:p>
            <a:r>
              <a:rPr lang="es-CO" sz="1500" i="1" dirty="0" err="1">
                <a:solidFill>
                  <a:schemeClr val="bg1"/>
                </a:solidFill>
              </a:rPr>
              <a:t>vii</a:t>
            </a:r>
            <a:r>
              <a:rPr lang="es-CO" sz="1500" i="1" dirty="0">
                <a:solidFill>
                  <a:schemeClr val="bg1"/>
                </a:solidFill>
              </a:rPr>
              <a:t>) Que se respetará plenamente su vida privada en todas las fases del procedimiento. </a:t>
            </a:r>
            <a:endParaRPr lang="es-CO" sz="1500" dirty="0">
              <a:solidFill>
                <a:schemeClr val="bg1"/>
              </a:solidFill>
            </a:endParaRPr>
          </a:p>
          <a:p>
            <a:r>
              <a:rPr lang="es-CO" sz="1500" i="1" dirty="0">
                <a:solidFill>
                  <a:schemeClr val="bg1"/>
                </a:solidFill>
              </a:rPr>
              <a:t>3. Los Estados Partes tomarán todas las medidas apropiadas para promover el establecimiento de leyes, procedimientos, autoridades e instituciones específicos para los niños de quienes se alegue que han infringido las leyes penales o a quienes se acuse o declare culpables de haber infringido esas leyes, y en particular: </a:t>
            </a:r>
            <a:endParaRPr lang="es-CO" sz="1500" dirty="0">
              <a:solidFill>
                <a:schemeClr val="bg1"/>
              </a:solidFill>
            </a:endParaRPr>
          </a:p>
          <a:p>
            <a:r>
              <a:rPr lang="es-CO" sz="1500" i="1" dirty="0">
                <a:solidFill>
                  <a:schemeClr val="bg1"/>
                </a:solidFill>
              </a:rPr>
              <a:t>a) El establecimiento de una edad mínima antes de la cual se presumirá que los niños no tienen capacidad para infringir las leyes penales; </a:t>
            </a:r>
            <a:endParaRPr lang="es-CO" sz="1500" dirty="0">
              <a:solidFill>
                <a:schemeClr val="bg1"/>
              </a:solidFill>
            </a:endParaRPr>
          </a:p>
          <a:p>
            <a:r>
              <a:rPr lang="es-CO" sz="1500" i="1" dirty="0">
                <a:solidFill>
                  <a:schemeClr val="bg1"/>
                </a:solidFill>
              </a:rPr>
              <a:t>b) Siempre que sea apropiado y deseable, la adopción de medidas para tratar a esos niños sin recurrir a procedimientos judiciales, en el entendimiento de que se respetarán plenamente los derechos humanos y las garantías legales. </a:t>
            </a:r>
            <a:endParaRPr lang="es-CO" sz="1500" dirty="0">
              <a:solidFill>
                <a:schemeClr val="bg1"/>
              </a:solidFill>
            </a:endParaRPr>
          </a:p>
          <a:p>
            <a:r>
              <a:rPr lang="es-CO" sz="1500" i="1" dirty="0">
                <a:solidFill>
                  <a:schemeClr val="bg1"/>
                </a:solidFill>
              </a:rPr>
              <a:t>4. Se dispondrá de diversas medidas, tales como el cuidado, las órdenes de orientación y supervisión, el asesoramiento, la libertad vigilada, la colocación en hogares de guarda, los programas de enseñanza y formación profesional, así como otras posibilidades alternativas a la internación en instituciones, para asegurar que los niños sean tratados de manera apropiada para su bienestar y que guarde proporción tanto con sus circunstancias como con la infracción.” </a:t>
            </a:r>
            <a:endParaRPr lang="es-CO" sz="1500" dirty="0">
              <a:solidFill>
                <a:schemeClr val="bg1"/>
              </a:solidFill>
            </a:endParaRPr>
          </a:p>
          <a:p>
            <a:r>
              <a:rPr lang="es-CO" sz="1500" i="1" dirty="0">
                <a:solidFill>
                  <a:schemeClr val="bg1"/>
                </a:solidFill>
              </a:rPr>
              <a:t> </a:t>
            </a:r>
            <a:endParaRPr lang="es-CO" sz="1500" b="1" dirty="0">
              <a:solidFill>
                <a:schemeClr val="bg1"/>
              </a:solidFill>
            </a:endParaRPr>
          </a:p>
          <a:p>
            <a:endParaRPr lang="es-ES" sz="15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00A49422-7CD3-03F4-CFFE-35363AE01300}"/>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29399656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A2B4F3C-FB29-344C-B807-71EEC82772D4}"/>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5EA45FE9-B3A8-67A5-E0A3-AB4F9278E030}"/>
              </a:ext>
            </a:extLst>
          </p:cNvPr>
          <p:cNvSpPr/>
          <p:nvPr/>
        </p:nvSpPr>
        <p:spPr>
          <a:xfrm>
            <a:off x="-1475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64D4FCF3-1264-415D-E752-DAE7DCC86B40}"/>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B758FD31-4AC9-9464-14B9-8EA63B92FE27}"/>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61B1AD21-93A2-E482-CC33-0285DEDBD761}"/>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34515C28-D779-46A7-E8B6-E0D1C0F70990}"/>
              </a:ext>
            </a:extLst>
          </p:cNvPr>
          <p:cNvSpPr txBox="1"/>
          <p:nvPr/>
        </p:nvSpPr>
        <p:spPr>
          <a:xfrm>
            <a:off x="1905000" y="551707"/>
            <a:ext cx="13769975" cy="10356681"/>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LAS REGLAS DE BEIJING O REGLAS MÍNIMAS DE LAS NACIONES UNIDAD PARA LA ADMINISTRACIÓN DE LA JUSTICIA DE MENORES</a:t>
            </a:r>
          </a:p>
          <a:p>
            <a:endParaRPr lang="es-CO" b="1" dirty="0">
              <a:solidFill>
                <a:schemeClr val="bg1"/>
              </a:solidFill>
            </a:endParaRPr>
          </a:p>
          <a:p>
            <a:r>
              <a:rPr lang="es-CO" sz="1800" b="1" dirty="0">
                <a:solidFill>
                  <a:schemeClr val="bg1"/>
                </a:solidFill>
              </a:rPr>
              <a:t>Se trata de estándares mínimos que reflejan, en conjunto, a las diversas garantías que el ordenamiento internacional de los derechos humanos reconoce a los menores de edad (a nivel convencional y consuetudinario).  </a:t>
            </a:r>
          </a:p>
          <a:p>
            <a:endParaRPr lang="es-CO" b="1" dirty="0">
              <a:solidFill>
                <a:schemeClr val="bg1"/>
              </a:solidFill>
            </a:endParaRPr>
          </a:p>
          <a:p>
            <a:r>
              <a:rPr lang="es-CO" sz="1800" b="1" dirty="0">
                <a:solidFill>
                  <a:schemeClr val="bg1"/>
                </a:solidFill>
              </a:rPr>
              <a:t>Las Reglas de Beijing codifican y sistematizan estándares mínimos.</a:t>
            </a:r>
          </a:p>
          <a:p>
            <a:endParaRPr lang="es-CO" b="1" dirty="0">
              <a:solidFill>
                <a:schemeClr val="bg1"/>
              </a:solidFill>
              <a:latin typeface="Arial Black"/>
              <a:cs typeface="Arial Black"/>
            </a:endParaRPr>
          </a:p>
          <a:p>
            <a:r>
              <a:rPr lang="es-CO" sz="1800" b="1" i="1" dirty="0">
                <a:solidFill>
                  <a:schemeClr val="bg1"/>
                </a:solidFill>
              </a:rPr>
              <a:t>Los principios de diferenciación y especificidad en el tratamiento jurídico-penal de los menores de edad.</a:t>
            </a:r>
            <a:r>
              <a:rPr lang="es-CO" sz="1800" b="1" dirty="0">
                <a:solidFill>
                  <a:schemeClr val="bg1"/>
                </a:solidFill>
              </a:rPr>
              <a:t> </a:t>
            </a:r>
          </a:p>
          <a:p>
            <a:endParaRPr lang="es-CO" b="1" dirty="0">
              <a:solidFill>
                <a:schemeClr val="bg1"/>
              </a:solidFill>
              <a:latin typeface="Arial Black"/>
              <a:cs typeface="Arial Black"/>
            </a:endParaRPr>
          </a:p>
          <a:p>
            <a:r>
              <a:rPr lang="es-CO" sz="1500" b="1" dirty="0">
                <a:solidFill>
                  <a:schemeClr val="bg1"/>
                </a:solidFill>
                <a:latin typeface="Arial Black"/>
                <a:cs typeface="Arial Black"/>
              </a:rPr>
              <a:t>“</a:t>
            </a:r>
            <a:r>
              <a:rPr lang="es-CO" sz="1800" b="1" dirty="0">
                <a:solidFill>
                  <a:schemeClr val="bg1"/>
                </a:solidFill>
              </a:rPr>
              <a:t>De esta forma, el sistema de responsabilidad penal de los menores de edad se ha de caracterizar por ser </a:t>
            </a:r>
            <a:r>
              <a:rPr lang="es-CO" sz="1800" b="1" i="1" dirty="0">
                <a:solidFill>
                  <a:schemeClr val="bg1"/>
                </a:solidFill>
              </a:rPr>
              <a:t>diferente </a:t>
            </a:r>
            <a:r>
              <a:rPr lang="es-CO" sz="1800" b="1" dirty="0">
                <a:solidFill>
                  <a:schemeClr val="bg1"/>
                </a:solidFill>
              </a:rPr>
              <a:t>de aquel que se aplica ordinariamente a los adultos, y debe ser </a:t>
            </a:r>
            <a:r>
              <a:rPr lang="es-CO" sz="1800" b="1" i="1" dirty="0">
                <a:solidFill>
                  <a:schemeClr val="bg1"/>
                </a:solidFill>
              </a:rPr>
              <a:t>específico</a:t>
            </a:r>
            <a:r>
              <a:rPr lang="es-CO" sz="1800" b="1" dirty="0">
                <a:solidFill>
                  <a:schemeClr val="bg1"/>
                </a:solidFill>
              </a:rPr>
              <a:t> en el sentido de atender cuidadosamente al nivel de desarrollo físico y mental y demás circunstancias relevantes de cada menor acusado de desconocer la ley penal”. C.203/05.</a:t>
            </a:r>
          </a:p>
          <a:p>
            <a:endParaRPr lang="es-CO" b="1" dirty="0">
              <a:solidFill>
                <a:schemeClr val="bg1"/>
              </a:solidFill>
            </a:endParaRPr>
          </a:p>
          <a:p>
            <a:r>
              <a:rPr lang="es-CO" sz="1800" b="1" dirty="0">
                <a:solidFill>
                  <a:schemeClr val="bg1"/>
                </a:solidFill>
              </a:rPr>
              <a:t>Edad mínima de responsabilidad penal</a:t>
            </a:r>
            <a:r>
              <a:rPr lang="es-CO" sz="1800" b="1" i="1" dirty="0">
                <a:solidFill>
                  <a:schemeClr val="bg1"/>
                </a:solidFill>
              </a:rPr>
              <a:t>.</a:t>
            </a:r>
            <a:r>
              <a:rPr lang="es-CO" sz="1800" b="1" dirty="0">
                <a:solidFill>
                  <a:schemeClr val="bg1"/>
                </a:solidFill>
              </a:rPr>
              <a:t> es abordado por la regla 4.1., que establece: </a:t>
            </a:r>
            <a:r>
              <a:rPr lang="es-CO" sz="1800" b="1" i="1" dirty="0">
                <a:solidFill>
                  <a:schemeClr val="bg1"/>
                </a:solidFill>
              </a:rPr>
              <a:t>“En los sistemas jurídicos que reconozcan el concepto de la mayoría de edad penal con respecto a los menores, </a:t>
            </a:r>
            <a:r>
              <a:rPr lang="es-CO" sz="1800" b="1" i="1" dirty="0">
                <a:solidFill>
                  <a:schemeClr val="bg1"/>
                </a:solidFill>
                <a:highlight>
                  <a:srgbClr val="FF00FF"/>
                </a:highlight>
              </a:rPr>
              <a:t>su comienzo no deberá fijarse a una edad demasiado temprana</a:t>
            </a:r>
            <a:r>
              <a:rPr lang="es-CO" sz="1800" b="1" i="1" dirty="0">
                <a:solidFill>
                  <a:schemeClr val="bg1"/>
                </a:solidFill>
              </a:rPr>
              <a:t> habida cuenta de las circunstancias que acompañan la madurez emocional, mental e intelectual.</a:t>
            </a:r>
          </a:p>
          <a:p>
            <a:endParaRPr lang="es-CO" b="1" i="1" dirty="0">
              <a:solidFill>
                <a:schemeClr val="bg1"/>
              </a:solidFill>
            </a:endParaRPr>
          </a:p>
          <a:p>
            <a:r>
              <a:rPr lang="es-CO" sz="1800" b="1" i="1" dirty="0">
                <a:solidFill>
                  <a:schemeClr val="bg1"/>
                </a:solidFill>
              </a:rPr>
              <a:t>Facultades discrecionales de los funcionarios competentes para lograr la finalidad tutelar y resocializadora del tratamiento jurídico-penal. </a:t>
            </a:r>
            <a:r>
              <a:rPr lang="es-CO" sz="1800" b="1" dirty="0">
                <a:solidFill>
                  <a:schemeClr val="bg1"/>
                </a:solidFill>
              </a:rPr>
              <a:t>en la Regla 6.1. se consagra el principio de las “facultades discrecionales” de los funcionarios competentes, en el sentido de que éstos </a:t>
            </a:r>
            <a:r>
              <a:rPr lang="es-CO" sz="1800" b="1" dirty="0">
                <a:solidFill>
                  <a:schemeClr val="bg1"/>
                </a:solidFill>
                <a:highlight>
                  <a:srgbClr val="FF00FF"/>
                </a:highlight>
              </a:rPr>
              <a:t>deben estar en capacidad de modificar el tipo de medidas que se han de imponer </a:t>
            </a:r>
            <a:r>
              <a:rPr lang="es-CO" sz="1800" b="1" dirty="0">
                <a:solidFill>
                  <a:schemeClr val="bg1"/>
                </a:solidFill>
              </a:rPr>
              <a:t>al menor de edad, en función de sus condiciones individuales y de su proceso específico de protección y resocialización. </a:t>
            </a:r>
          </a:p>
          <a:p>
            <a:endParaRPr lang="es-CO" sz="1800" b="1" dirty="0">
              <a:solidFill>
                <a:schemeClr val="bg1"/>
              </a:solidFill>
            </a:endParaRPr>
          </a:p>
          <a:p>
            <a:r>
              <a:rPr lang="es-CO" sz="1800" b="1" i="1" dirty="0">
                <a:solidFill>
                  <a:schemeClr val="bg1"/>
                </a:solidFill>
              </a:rPr>
              <a:t>Protección del derecho a la intimidad</a:t>
            </a:r>
            <a:r>
              <a:rPr lang="es-CO" sz="1800" b="1" dirty="0">
                <a:solidFill>
                  <a:schemeClr val="bg1"/>
                </a:solidFill>
              </a:rPr>
              <a:t>. plasmada en la Regla 8 en los siguientes términos: </a:t>
            </a:r>
            <a:r>
              <a:rPr lang="es-CO" sz="1800" b="1" i="1" dirty="0">
                <a:solidFill>
                  <a:schemeClr val="bg1"/>
                </a:solidFill>
              </a:rPr>
              <a:t>“8.1. Para evitar que la publicidad indebida o el proceso de difamación perjudiquen a los menores, se respetará en todas las etapas el derecho de los menores a la intimidad. 8.2. En principio, no se publicará ninguna información que pueda dar lugar a la individualización de un menor delincuente”</a:t>
            </a:r>
            <a:endParaRPr lang="es-CO" b="1" dirty="0">
              <a:solidFill>
                <a:schemeClr val="bg1"/>
              </a:solidFill>
            </a:endParaRPr>
          </a:p>
          <a:p>
            <a:endParaRPr lang="es-CO" sz="1800" b="1" dirty="0">
              <a:solidFill>
                <a:schemeClr val="bg1"/>
              </a:solidFill>
            </a:endParaRPr>
          </a:p>
          <a:p>
            <a:endParaRPr lang="es-CO" sz="1800" b="1" dirty="0">
              <a:solidFill>
                <a:schemeClr val="bg1"/>
              </a:solidFill>
            </a:endParaRPr>
          </a:p>
          <a:p>
            <a:r>
              <a:rPr lang="es-CO" sz="1800" dirty="0">
                <a:solidFill>
                  <a:schemeClr val="bg1"/>
                </a:solidFill>
              </a:rPr>
              <a:t> </a:t>
            </a:r>
            <a:endParaRPr lang="es-CO" sz="1800" b="1" dirty="0">
              <a:solidFill>
                <a:schemeClr val="bg1"/>
              </a:solidFill>
            </a:endParaRPr>
          </a:p>
          <a:p>
            <a:endParaRPr lang="es-ES" sz="15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D7BD3744-521C-A3DB-1533-18A5E810F5ED}"/>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28927897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18E1B7E0-BDEB-34B8-F8D1-433B06F4B75D}"/>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E1F97C78-E98B-5F4C-C29F-ACA5D93F1932}"/>
              </a:ext>
            </a:extLst>
          </p:cNvPr>
          <p:cNvSpPr/>
          <p:nvPr/>
        </p:nvSpPr>
        <p:spPr>
          <a:xfrm>
            <a:off x="-1475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19C44932-E0AB-311E-35F4-559E2D10FFD7}"/>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C8926980-3296-B3CB-93C9-33ED3487FBCB}"/>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9B2F59C6-91B7-904C-325D-FF977A827236}"/>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6F138326-2ABF-EAD6-6FF2-8B4EC5189B23}"/>
              </a:ext>
            </a:extLst>
          </p:cNvPr>
          <p:cNvSpPr txBox="1"/>
          <p:nvPr/>
        </p:nvSpPr>
        <p:spPr>
          <a:xfrm>
            <a:off x="1905000" y="551707"/>
            <a:ext cx="13769975" cy="6201698"/>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LAS REGLAS DE BEIJING O REGLAS MÍNIMAS DE LAS NACIONES UNIDAD PARA LA ADMINISTRACIÓN DE LA JUSTICIA DE MENORES</a:t>
            </a:r>
          </a:p>
          <a:p>
            <a:endParaRPr lang="es-CO" b="1" dirty="0">
              <a:solidFill>
                <a:schemeClr val="bg1"/>
              </a:solidFill>
            </a:endParaRPr>
          </a:p>
          <a:p>
            <a:r>
              <a:rPr lang="es-CO" sz="1800" b="1" dirty="0"/>
              <a:t>. </a:t>
            </a:r>
            <a:r>
              <a:rPr lang="es-CO" sz="2000" b="1" dirty="0">
                <a:solidFill>
                  <a:schemeClr val="bg1"/>
                </a:solidFill>
                <a:latin typeface="+mj-lt"/>
              </a:rPr>
              <a:t>Judicialización de menores como última alternativa. Especialmente relevante para el asunto bajo revisión es la Regla 11, sobre “Remisión de casos”, puesto que en ella se consagra el principio según el cual el sometimiento de los menores infractores ante las autoridades judiciales para que éstas adelanten el proceso jurídico-penal correspondiente ha de considerarse como la última opción.</a:t>
            </a:r>
          </a:p>
          <a:p>
            <a:endParaRPr lang="es-CO" sz="2000" b="1" dirty="0">
              <a:solidFill>
                <a:schemeClr val="bg1"/>
              </a:solidFill>
              <a:latin typeface="+mj-lt"/>
            </a:endParaRPr>
          </a:p>
          <a:p>
            <a:endParaRPr lang="es-CO" sz="2000" b="1" dirty="0">
              <a:solidFill>
                <a:schemeClr val="bg1"/>
              </a:solidFill>
              <a:latin typeface="+mj-lt"/>
            </a:endParaRPr>
          </a:p>
          <a:p>
            <a:r>
              <a:rPr lang="es-CO" sz="2000" dirty="0">
                <a:solidFill>
                  <a:schemeClr val="bg1"/>
                </a:solidFill>
                <a:latin typeface="+mj-lt"/>
              </a:rPr>
              <a:t>Investigación social sobre el menor implicado y sobre las circunstancias del hecho. En virtud de la Regla 16, antes de que se adopten decisiones definitivas sobre la responsabilidad penal de menores de edad, habrán de investigarse con detenimiento las condiciones materiales, sociales y culturales del menor, así como las circunstancias de comisión del hecho punible</a:t>
            </a:r>
            <a:endParaRPr lang="es-CO" sz="2000" b="1" dirty="0">
              <a:solidFill>
                <a:schemeClr val="bg1"/>
              </a:solidFill>
              <a:latin typeface="+mj-lt"/>
            </a:endParaRPr>
          </a:p>
          <a:p>
            <a:endParaRPr lang="es-CO" sz="1800" b="1" dirty="0">
              <a:solidFill>
                <a:schemeClr val="bg1"/>
              </a:solidFill>
            </a:endParaRPr>
          </a:p>
          <a:p>
            <a:endParaRPr lang="es-CO" sz="1800" b="1" dirty="0">
              <a:solidFill>
                <a:schemeClr val="bg1"/>
              </a:solidFill>
            </a:endParaRPr>
          </a:p>
          <a:p>
            <a:r>
              <a:rPr lang="es-CO" sz="1800" dirty="0">
                <a:solidFill>
                  <a:schemeClr val="bg1"/>
                </a:solidFill>
              </a:rPr>
              <a:t> </a:t>
            </a:r>
            <a:endParaRPr lang="es-CO" sz="1800" b="1" dirty="0">
              <a:solidFill>
                <a:schemeClr val="bg1"/>
              </a:solidFill>
            </a:endParaRPr>
          </a:p>
          <a:p>
            <a:endParaRPr lang="es-ES" sz="15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5984786A-44BB-269F-A031-92238FE3B6F5}"/>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5132285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08B765CB-308E-BC54-B0A2-300C7D3E6629}"/>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8473AEE7-8488-FA0B-DF11-F048514D818C}"/>
              </a:ext>
            </a:extLst>
          </p:cNvPr>
          <p:cNvSpPr/>
          <p:nvPr/>
        </p:nvSpPr>
        <p:spPr>
          <a:xfrm>
            <a:off x="-1475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070A32"/>
          </a:solidFill>
        </p:spPr>
        <p:txBody>
          <a:bodyPr wrap="square" lIns="0" tIns="0" rIns="0" bIns="0" rtlCol="0"/>
          <a:lstStyle/>
          <a:p>
            <a:endParaRPr dirty="0"/>
          </a:p>
        </p:txBody>
      </p:sp>
      <p:pic>
        <p:nvPicPr>
          <p:cNvPr id="3" name="object 3">
            <a:extLst>
              <a:ext uri="{FF2B5EF4-FFF2-40B4-BE49-F238E27FC236}">
                <a16:creationId xmlns:a16="http://schemas.microsoft.com/office/drawing/2014/main" id="{508F5A8A-16D1-107E-BE6D-50D42828B31A}"/>
              </a:ext>
            </a:extLst>
          </p:cNvPr>
          <p:cNvPicPr/>
          <p:nvPr/>
        </p:nvPicPr>
        <p:blipFill>
          <a:blip r:embed="rId2" cstate="print"/>
          <a:stretch>
            <a:fillRect/>
          </a:stretch>
        </p:blipFill>
        <p:spPr>
          <a:xfrm>
            <a:off x="0" y="6443471"/>
            <a:ext cx="3163824" cy="3843527"/>
          </a:xfrm>
          <a:prstGeom prst="rect">
            <a:avLst/>
          </a:prstGeom>
        </p:spPr>
      </p:pic>
      <p:pic>
        <p:nvPicPr>
          <p:cNvPr id="4" name="object 4">
            <a:extLst>
              <a:ext uri="{FF2B5EF4-FFF2-40B4-BE49-F238E27FC236}">
                <a16:creationId xmlns:a16="http://schemas.microsoft.com/office/drawing/2014/main" id="{52EF5F20-1FCA-6AA1-6594-40BF039FFBD0}"/>
              </a:ext>
            </a:extLst>
          </p:cNvPr>
          <p:cNvPicPr/>
          <p:nvPr/>
        </p:nvPicPr>
        <p:blipFill>
          <a:blip r:embed="rId3" cstate="print"/>
          <a:stretch>
            <a:fillRect/>
          </a:stretch>
        </p:blipFill>
        <p:spPr>
          <a:xfrm>
            <a:off x="15211683" y="0"/>
            <a:ext cx="3076315" cy="4114800"/>
          </a:xfrm>
          <a:prstGeom prst="rect">
            <a:avLst/>
          </a:prstGeom>
        </p:spPr>
      </p:pic>
      <p:pic>
        <p:nvPicPr>
          <p:cNvPr id="5" name="object 5">
            <a:extLst>
              <a:ext uri="{FF2B5EF4-FFF2-40B4-BE49-F238E27FC236}">
                <a16:creationId xmlns:a16="http://schemas.microsoft.com/office/drawing/2014/main" id="{C868205C-C983-34F0-6287-D68C5586B7EE}"/>
              </a:ext>
            </a:extLst>
          </p:cNvPr>
          <p:cNvPicPr/>
          <p:nvPr/>
        </p:nvPicPr>
        <p:blipFill>
          <a:blip r:embed="rId4" cstate="print"/>
          <a:stretch>
            <a:fillRect/>
          </a:stretch>
        </p:blipFill>
        <p:spPr>
          <a:xfrm>
            <a:off x="11070859" y="5943600"/>
            <a:ext cx="7054255" cy="4343398"/>
          </a:xfrm>
          <a:prstGeom prst="rect">
            <a:avLst/>
          </a:prstGeom>
        </p:spPr>
      </p:pic>
      <p:sp>
        <p:nvSpPr>
          <p:cNvPr id="6" name="object 6">
            <a:extLst>
              <a:ext uri="{FF2B5EF4-FFF2-40B4-BE49-F238E27FC236}">
                <a16:creationId xmlns:a16="http://schemas.microsoft.com/office/drawing/2014/main" id="{13289338-2EAB-58A1-ED23-6EE9B9F6AAD0}"/>
              </a:ext>
            </a:extLst>
          </p:cNvPr>
          <p:cNvSpPr txBox="1"/>
          <p:nvPr/>
        </p:nvSpPr>
        <p:spPr>
          <a:xfrm>
            <a:off x="1905000" y="551707"/>
            <a:ext cx="13769975" cy="6201698"/>
          </a:xfrm>
          <a:prstGeom prst="rect">
            <a:avLst/>
          </a:prstGeom>
        </p:spPr>
        <p:txBody>
          <a:bodyPr vert="horz" wrap="square" lIns="0" tIns="30480" rIns="0" bIns="0" rtlCol="0">
            <a:spAutoFit/>
          </a:bodyPr>
          <a:lstStyle/>
          <a:p>
            <a:r>
              <a:rPr lang="es-ES" sz="2800" b="1" dirty="0">
                <a:solidFill>
                  <a:schemeClr val="bg1"/>
                </a:solidFill>
              </a:rPr>
              <a:t>NORMAS DE CARÁCTER INTERNACIONAL</a:t>
            </a:r>
          </a:p>
          <a:p>
            <a:endParaRPr lang="es-ES" sz="2800" b="1" dirty="0">
              <a:solidFill>
                <a:schemeClr val="bg1"/>
              </a:solidFill>
            </a:endParaRPr>
          </a:p>
          <a:p>
            <a:r>
              <a:rPr lang="es-CO" sz="2800" b="1" dirty="0">
                <a:solidFill>
                  <a:schemeClr val="accent2"/>
                </a:solidFill>
              </a:rPr>
              <a:t>LAS REGLAS DE BEIJING O REGLAS MÍNIMAS DE LAS NACIONES UNIDAD PARA LA ADMINISTRACIÓN DE LA JUSTICIA DE MENORES</a:t>
            </a:r>
          </a:p>
          <a:p>
            <a:endParaRPr lang="es-CO" b="1" dirty="0">
              <a:solidFill>
                <a:schemeClr val="bg1"/>
              </a:solidFill>
            </a:endParaRPr>
          </a:p>
          <a:p>
            <a:r>
              <a:rPr lang="es-CO" sz="1800" b="1" dirty="0"/>
              <a:t>. </a:t>
            </a:r>
            <a:r>
              <a:rPr lang="es-CO" sz="2000" b="1" dirty="0">
                <a:solidFill>
                  <a:schemeClr val="bg1"/>
                </a:solidFill>
                <a:latin typeface="+mj-lt"/>
              </a:rPr>
              <a:t>Judicialización de menores como última alternativa. Especialmente relevante para el asunto bajo revisión es la Regla 11, sobre “Remisión de casos”, puesto que en ella se consagra el principio según el cual el sometimiento de los menores infractores ante las autoridades judiciales para que éstas adelanten el proceso jurídico-penal correspondiente ha de considerarse como la última opción.</a:t>
            </a:r>
          </a:p>
          <a:p>
            <a:endParaRPr lang="es-CO" sz="2000" b="1" dirty="0">
              <a:solidFill>
                <a:schemeClr val="bg1"/>
              </a:solidFill>
              <a:latin typeface="+mj-lt"/>
            </a:endParaRPr>
          </a:p>
          <a:p>
            <a:endParaRPr lang="es-CO" sz="2000" b="1" dirty="0">
              <a:solidFill>
                <a:schemeClr val="bg1"/>
              </a:solidFill>
              <a:latin typeface="+mj-lt"/>
            </a:endParaRPr>
          </a:p>
          <a:p>
            <a:r>
              <a:rPr lang="es-CO" sz="2000" dirty="0">
                <a:solidFill>
                  <a:schemeClr val="bg1"/>
                </a:solidFill>
                <a:latin typeface="+mj-lt"/>
              </a:rPr>
              <a:t>Investigación social sobre el menor implicado y sobre las circunstancias del hecho. En virtud de la Regla 16, antes de que se adopten decisiones definitivas sobre la responsabilidad penal de menores de edad, habrán de investigarse con detenimiento las condiciones materiales, sociales y culturales del menor, así como las circunstancias de comisión del hecho punible</a:t>
            </a:r>
            <a:endParaRPr lang="es-CO" sz="2000" b="1" dirty="0">
              <a:solidFill>
                <a:schemeClr val="bg1"/>
              </a:solidFill>
              <a:latin typeface="+mj-lt"/>
            </a:endParaRPr>
          </a:p>
          <a:p>
            <a:endParaRPr lang="es-CO" sz="1800" b="1" dirty="0">
              <a:solidFill>
                <a:schemeClr val="bg1"/>
              </a:solidFill>
            </a:endParaRPr>
          </a:p>
          <a:p>
            <a:endParaRPr lang="es-CO" sz="1800" b="1" dirty="0">
              <a:solidFill>
                <a:schemeClr val="bg1"/>
              </a:solidFill>
            </a:endParaRPr>
          </a:p>
          <a:p>
            <a:r>
              <a:rPr lang="es-CO" sz="1800" dirty="0">
                <a:solidFill>
                  <a:schemeClr val="bg1"/>
                </a:solidFill>
              </a:rPr>
              <a:t> </a:t>
            </a:r>
            <a:endParaRPr lang="es-CO" sz="1800" b="1" dirty="0">
              <a:solidFill>
                <a:schemeClr val="bg1"/>
              </a:solidFill>
            </a:endParaRPr>
          </a:p>
          <a:p>
            <a:endParaRPr lang="es-ES" sz="1500" dirty="0">
              <a:solidFill>
                <a:schemeClr val="bg1"/>
              </a:solidFill>
              <a:latin typeface="Arial Black"/>
              <a:cs typeface="Arial Black"/>
            </a:endParaRPr>
          </a:p>
          <a:p>
            <a:endParaRPr lang="es-ES" sz="2200" dirty="0">
              <a:solidFill>
                <a:schemeClr val="bg1"/>
              </a:solidFill>
              <a:latin typeface="Arial Black"/>
              <a:cs typeface="Arial Black"/>
            </a:endParaRPr>
          </a:p>
        </p:txBody>
      </p:sp>
      <p:sp>
        <p:nvSpPr>
          <p:cNvPr id="8" name="object 8">
            <a:extLst>
              <a:ext uri="{FF2B5EF4-FFF2-40B4-BE49-F238E27FC236}">
                <a16:creationId xmlns:a16="http://schemas.microsoft.com/office/drawing/2014/main" id="{09284B0D-FE1C-B83E-57C7-D2DA73C444C3}"/>
              </a:ext>
            </a:extLst>
          </p:cNvPr>
          <p:cNvSpPr txBox="1"/>
          <p:nvPr/>
        </p:nvSpPr>
        <p:spPr>
          <a:xfrm>
            <a:off x="5422942" y="9278503"/>
            <a:ext cx="5368925" cy="482600"/>
          </a:xfrm>
          <a:prstGeom prst="rect">
            <a:avLst/>
          </a:prstGeom>
        </p:spPr>
        <p:txBody>
          <a:bodyPr vert="horz" wrap="square" lIns="0" tIns="12700" rIns="0" bIns="0" rtlCol="0">
            <a:spAutoFit/>
          </a:bodyPr>
          <a:lstStyle/>
          <a:p>
            <a:pPr marL="12700">
              <a:lnSpc>
                <a:spcPct val="100000"/>
              </a:lnSpc>
              <a:spcBef>
                <a:spcPts val="100"/>
              </a:spcBef>
            </a:pPr>
            <a:r>
              <a:rPr sz="3000" spc="85" dirty="0">
                <a:solidFill>
                  <a:srgbClr val="FFFFFF"/>
                </a:solidFill>
                <a:latin typeface="Lucida Sans Unicode"/>
                <a:cs typeface="Lucida Sans Unicode"/>
              </a:rPr>
              <a:t>NORMATIVIDAD</a:t>
            </a:r>
            <a:r>
              <a:rPr sz="3000" spc="65" dirty="0">
                <a:solidFill>
                  <a:srgbClr val="FFFFFF"/>
                </a:solidFill>
                <a:latin typeface="Lucida Sans Unicode"/>
                <a:cs typeface="Lucida Sans Unicode"/>
              </a:rPr>
              <a:t> </a:t>
            </a:r>
            <a:r>
              <a:rPr sz="3000" spc="125" dirty="0">
                <a:solidFill>
                  <a:srgbClr val="FFFFFF"/>
                </a:solidFill>
                <a:latin typeface="Lucida Sans Unicode"/>
                <a:cs typeface="Lucida Sans Unicode"/>
              </a:rPr>
              <a:t>APLICABLE</a:t>
            </a:r>
            <a:endParaRPr sz="3000" dirty="0">
              <a:latin typeface="Lucida Sans Unicode"/>
              <a:cs typeface="Lucida Sans Unicode"/>
            </a:endParaRPr>
          </a:p>
        </p:txBody>
      </p:sp>
    </p:spTree>
    <p:extLst>
      <p:ext uri="{BB962C8B-B14F-4D97-AF65-F5344CB8AC3E}">
        <p14:creationId xmlns:p14="http://schemas.microsoft.com/office/powerpoint/2010/main" val="33757546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12AA7-ECFA-C500-D545-5206A7939A2A}"/>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311A266-A75E-A065-97C7-5C5195784047}"/>
              </a:ext>
            </a:extLst>
          </p:cNvPr>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526B54"/>
          </a:solidFill>
        </p:spPr>
        <p:txBody>
          <a:bodyPr wrap="square" lIns="0" tIns="0" rIns="0" bIns="0" rtlCol="0"/>
          <a:lstStyle/>
          <a:p>
            <a:endParaRPr/>
          </a:p>
        </p:txBody>
      </p:sp>
      <p:grpSp>
        <p:nvGrpSpPr>
          <p:cNvPr id="3" name="object 3">
            <a:extLst>
              <a:ext uri="{FF2B5EF4-FFF2-40B4-BE49-F238E27FC236}">
                <a16:creationId xmlns:a16="http://schemas.microsoft.com/office/drawing/2014/main" id="{1CFAB63D-0E5C-CB4A-BC46-CF440D1B375B}"/>
              </a:ext>
            </a:extLst>
          </p:cNvPr>
          <p:cNvGrpSpPr/>
          <p:nvPr/>
        </p:nvGrpSpPr>
        <p:grpSpPr>
          <a:xfrm>
            <a:off x="0" y="4213158"/>
            <a:ext cx="18288000" cy="502284"/>
            <a:chOff x="0" y="4213158"/>
            <a:chExt cx="18288000" cy="502284"/>
          </a:xfrm>
        </p:grpSpPr>
        <p:sp>
          <p:nvSpPr>
            <p:cNvPr id="4" name="object 4">
              <a:extLst>
                <a:ext uri="{FF2B5EF4-FFF2-40B4-BE49-F238E27FC236}">
                  <a16:creationId xmlns:a16="http://schemas.microsoft.com/office/drawing/2014/main" id="{72AAF557-D133-9381-75C6-C87B140F2790}"/>
                </a:ext>
              </a:extLst>
            </p:cNvPr>
            <p:cNvSpPr/>
            <p:nvPr/>
          </p:nvSpPr>
          <p:spPr>
            <a:xfrm>
              <a:off x="0" y="4449896"/>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80DB20F9-B5F2-4D89-DA20-FC988429FC43}"/>
                </a:ext>
              </a:extLst>
            </p:cNvPr>
            <p:cNvSpPr/>
            <p:nvPr/>
          </p:nvSpPr>
          <p:spPr>
            <a:xfrm>
              <a:off x="1887499" y="4213160"/>
              <a:ext cx="12466955" cy="502284"/>
            </a:xfrm>
            <a:custGeom>
              <a:avLst/>
              <a:gdLst/>
              <a:ahLst/>
              <a:cxnLst/>
              <a:rect l="l" t="t" r="r" b="b"/>
              <a:pathLst>
                <a:path w="12466954" h="502285">
                  <a:moveTo>
                    <a:pt x="182321" y="73520"/>
                  </a:moveTo>
                  <a:lnTo>
                    <a:pt x="73533" y="73520"/>
                  </a:lnTo>
                  <a:lnTo>
                    <a:pt x="178981" y="77089"/>
                  </a:lnTo>
                  <a:lnTo>
                    <a:pt x="182321" y="73520"/>
                  </a:lnTo>
                  <a:close/>
                </a:path>
                <a:path w="12466954" h="502285">
                  <a:moveTo>
                    <a:pt x="319735" y="428523"/>
                  </a:moveTo>
                  <a:lnTo>
                    <a:pt x="182308" y="428523"/>
                  </a:lnTo>
                  <a:lnTo>
                    <a:pt x="251028" y="502043"/>
                  </a:lnTo>
                  <a:lnTo>
                    <a:pt x="319735" y="428523"/>
                  </a:lnTo>
                  <a:close/>
                </a:path>
                <a:path w="12466954" h="502285">
                  <a:moveTo>
                    <a:pt x="319747" y="73520"/>
                  </a:moveTo>
                  <a:lnTo>
                    <a:pt x="251028" y="0"/>
                  </a:lnTo>
                  <a:lnTo>
                    <a:pt x="182321" y="73520"/>
                  </a:lnTo>
                  <a:lnTo>
                    <a:pt x="319747" y="73520"/>
                  </a:lnTo>
                  <a:close/>
                </a:path>
                <a:path w="12466954" h="502285">
                  <a:moveTo>
                    <a:pt x="428536" y="73520"/>
                  </a:moveTo>
                  <a:lnTo>
                    <a:pt x="319747" y="73520"/>
                  </a:lnTo>
                  <a:lnTo>
                    <a:pt x="323075" y="77089"/>
                  </a:lnTo>
                  <a:lnTo>
                    <a:pt x="428536" y="73520"/>
                  </a:lnTo>
                  <a:close/>
                </a:path>
                <a:path w="12466954" h="502285">
                  <a:moveTo>
                    <a:pt x="502056" y="251040"/>
                  </a:moveTo>
                  <a:lnTo>
                    <a:pt x="424967" y="178981"/>
                  </a:lnTo>
                  <a:lnTo>
                    <a:pt x="428421" y="77089"/>
                  </a:lnTo>
                  <a:lnTo>
                    <a:pt x="323075" y="77089"/>
                  </a:lnTo>
                  <a:lnTo>
                    <a:pt x="178981" y="77089"/>
                  </a:lnTo>
                  <a:lnTo>
                    <a:pt x="73647" y="77089"/>
                  </a:lnTo>
                  <a:lnTo>
                    <a:pt x="77089" y="178981"/>
                  </a:lnTo>
                  <a:lnTo>
                    <a:pt x="0" y="251040"/>
                  </a:lnTo>
                  <a:lnTo>
                    <a:pt x="77089" y="323062"/>
                  </a:lnTo>
                  <a:lnTo>
                    <a:pt x="73647" y="424954"/>
                  </a:lnTo>
                  <a:lnTo>
                    <a:pt x="178981" y="424954"/>
                  </a:lnTo>
                  <a:lnTo>
                    <a:pt x="323075" y="424954"/>
                  </a:lnTo>
                  <a:lnTo>
                    <a:pt x="428421" y="424954"/>
                  </a:lnTo>
                  <a:lnTo>
                    <a:pt x="424967" y="323062"/>
                  </a:lnTo>
                  <a:lnTo>
                    <a:pt x="502056" y="251040"/>
                  </a:lnTo>
                  <a:close/>
                </a:path>
                <a:path w="12466954" h="502285">
                  <a:moveTo>
                    <a:pt x="4171162" y="73520"/>
                  </a:moveTo>
                  <a:lnTo>
                    <a:pt x="4062374" y="73520"/>
                  </a:lnTo>
                  <a:lnTo>
                    <a:pt x="4167835" y="77089"/>
                  </a:lnTo>
                  <a:lnTo>
                    <a:pt x="4171162" y="73520"/>
                  </a:lnTo>
                  <a:close/>
                </a:path>
                <a:path w="12466954" h="502285">
                  <a:moveTo>
                    <a:pt x="4308602" y="428523"/>
                  </a:moveTo>
                  <a:lnTo>
                    <a:pt x="4171162" y="428523"/>
                  </a:lnTo>
                  <a:lnTo>
                    <a:pt x="4239895" y="502043"/>
                  </a:lnTo>
                  <a:lnTo>
                    <a:pt x="4308602" y="428523"/>
                  </a:lnTo>
                  <a:close/>
                </a:path>
                <a:path w="12466954" h="502285">
                  <a:moveTo>
                    <a:pt x="4308614" y="73520"/>
                  </a:moveTo>
                  <a:lnTo>
                    <a:pt x="4239895" y="0"/>
                  </a:lnTo>
                  <a:lnTo>
                    <a:pt x="4171162" y="73520"/>
                  </a:lnTo>
                  <a:lnTo>
                    <a:pt x="4308614" y="73520"/>
                  </a:lnTo>
                  <a:close/>
                </a:path>
                <a:path w="12466954" h="502285">
                  <a:moveTo>
                    <a:pt x="4417377" y="73520"/>
                  </a:moveTo>
                  <a:lnTo>
                    <a:pt x="4308614" y="73520"/>
                  </a:lnTo>
                  <a:lnTo>
                    <a:pt x="4311942" y="77089"/>
                  </a:lnTo>
                  <a:lnTo>
                    <a:pt x="4417377" y="73520"/>
                  </a:lnTo>
                  <a:close/>
                </a:path>
                <a:path w="12466954" h="502285">
                  <a:moveTo>
                    <a:pt x="4490910" y="251040"/>
                  </a:moveTo>
                  <a:lnTo>
                    <a:pt x="4413809" y="178981"/>
                  </a:lnTo>
                  <a:lnTo>
                    <a:pt x="4417250" y="77089"/>
                  </a:lnTo>
                  <a:lnTo>
                    <a:pt x="4311942" y="77089"/>
                  </a:lnTo>
                  <a:lnTo>
                    <a:pt x="4167835" y="77089"/>
                  </a:lnTo>
                  <a:lnTo>
                    <a:pt x="4062488" y="77089"/>
                  </a:lnTo>
                  <a:lnTo>
                    <a:pt x="4065943" y="178981"/>
                  </a:lnTo>
                  <a:lnTo>
                    <a:pt x="3988854" y="251040"/>
                  </a:lnTo>
                  <a:lnTo>
                    <a:pt x="4065943" y="323062"/>
                  </a:lnTo>
                  <a:lnTo>
                    <a:pt x="4062488" y="424954"/>
                  </a:lnTo>
                  <a:lnTo>
                    <a:pt x="4167835" y="424954"/>
                  </a:lnTo>
                  <a:lnTo>
                    <a:pt x="4311942" y="424954"/>
                  </a:lnTo>
                  <a:lnTo>
                    <a:pt x="4417250" y="424954"/>
                  </a:lnTo>
                  <a:lnTo>
                    <a:pt x="4413809" y="323062"/>
                  </a:lnTo>
                  <a:lnTo>
                    <a:pt x="4490910" y="251040"/>
                  </a:lnTo>
                  <a:close/>
                </a:path>
                <a:path w="12466954" h="502285">
                  <a:moveTo>
                    <a:pt x="8160029" y="73520"/>
                  </a:moveTo>
                  <a:lnTo>
                    <a:pt x="8051228" y="73520"/>
                  </a:lnTo>
                  <a:lnTo>
                    <a:pt x="8156689" y="77089"/>
                  </a:lnTo>
                  <a:lnTo>
                    <a:pt x="8160029" y="73520"/>
                  </a:lnTo>
                  <a:close/>
                </a:path>
                <a:path w="12466954" h="502285">
                  <a:moveTo>
                    <a:pt x="8297431" y="428523"/>
                  </a:moveTo>
                  <a:lnTo>
                    <a:pt x="8160017" y="428523"/>
                  </a:lnTo>
                  <a:lnTo>
                    <a:pt x="8228749" y="502043"/>
                  </a:lnTo>
                  <a:lnTo>
                    <a:pt x="8297431" y="428523"/>
                  </a:lnTo>
                  <a:close/>
                </a:path>
                <a:path w="12466954" h="502285">
                  <a:moveTo>
                    <a:pt x="8297443" y="73520"/>
                  </a:moveTo>
                  <a:lnTo>
                    <a:pt x="8228749" y="0"/>
                  </a:lnTo>
                  <a:lnTo>
                    <a:pt x="8160029" y="73520"/>
                  </a:lnTo>
                  <a:lnTo>
                    <a:pt x="8297443" y="73520"/>
                  </a:lnTo>
                  <a:close/>
                </a:path>
                <a:path w="12466954" h="502285">
                  <a:moveTo>
                    <a:pt x="8406231" y="73520"/>
                  </a:moveTo>
                  <a:lnTo>
                    <a:pt x="8297443" y="73520"/>
                  </a:lnTo>
                  <a:lnTo>
                    <a:pt x="8300771" y="77089"/>
                  </a:lnTo>
                  <a:lnTo>
                    <a:pt x="8406231" y="73520"/>
                  </a:lnTo>
                  <a:close/>
                </a:path>
                <a:path w="12466954" h="502285">
                  <a:moveTo>
                    <a:pt x="8479765" y="251040"/>
                  </a:moveTo>
                  <a:lnTo>
                    <a:pt x="8402663" y="178981"/>
                  </a:lnTo>
                  <a:lnTo>
                    <a:pt x="8406104" y="77089"/>
                  </a:lnTo>
                  <a:lnTo>
                    <a:pt x="8300771" y="77089"/>
                  </a:lnTo>
                  <a:lnTo>
                    <a:pt x="8156689" y="77089"/>
                  </a:lnTo>
                  <a:lnTo>
                    <a:pt x="8051355" y="77089"/>
                  </a:lnTo>
                  <a:lnTo>
                    <a:pt x="8054797" y="178981"/>
                  </a:lnTo>
                  <a:lnTo>
                    <a:pt x="7977708" y="251040"/>
                  </a:lnTo>
                  <a:lnTo>
                    <a:pt x="8054797" y="323062"/>
                  </a:lnTo>
                  <a:lnTo>
                    <a:pt x="8051355" y="424954"/>
                  </a:lnTo>
                  <a:lnTo>
                    <a:pt x="8156689" y="424954"/>
                  </a:lnTo>
                  <a:lnTo>
                    <a:pt x="8300771" y="424954"/>
                  </a:lnTo>
                  <a:lnTo>
                    <a:pt x="8406104" y="424954"/>
                  </a:lnTo>
                  <a:lnTo>
                    <a:pt x="8402663" y="323062"/>
                  </a:lnTo>
                  <a:lnTo>
                    <a:pt x="8479765" y="251040"/>
                  </a:lnTo>
                  <a:close/>
                </a:path>
                <a:path w="12466954" h="502285">
                  <a:moveTo>
                    <a:pt x="12147055" y="73520"/>
                  </a:moveTo>
                  <a:lnTo>
                    <a:pt x="12038292" y="73520"/>
                  </a:lnTo>
                  <a:lnTo>
                    <a:pt x="12143715" y="77089"/>
                  </a:lnTo>
                  <a:lnTo>
                    <a:pt x="12147055" y="73520"/>
                  </a:lnTo>
                  <a:close/>
                </a:path>
                <a:path w="12466954" h="502285">
                  <a:moveTo>
                    <a:pt x="12284481" y="428523"/>
                  </a:moveTo>
                  <a:lnTo>
                    <a:pt x="12147042" y="428523"/>
                  </a:lnTo>
                  <a:lnTo>
                    <a:pt x="12215774" y="502043"/>
                  </a:lnTo>
                  <a:lnTo>
                    <a:pt x="12284481" y="428523"/>
                  </a:lnTo>
                  <a:close/>
                </a:path>
                <a:path w="12466954" h="502285">
                  <a:moveTo>
                    <a:pt x="12284494" y="73520"/>
                  </a:moveTo>
                  <a:lnTo>
                    <a:pt x="12215774" y="0"/>
                  </a:lnTo>
                  <a:lnTo>
                    <a:pt x="12147055" y="73520"/>
                  </a:lnTo>
                  <a:lnTo>
                    <a:pt x="12284494" y="73520"/>
                  </a:lnTo>
                  <a:close/>
                </a:path>
                <a:path w="12466954" h="502285">
                  <a:moveTo>
                    <a:pt x="12393282" y="73520"/>
                  </a:moveTo>
                  <a:lnTo>
                    <a:pt x="12284494" y="73520"/>
                  </a:lnTo>
                  <a:lnTo>
                    <a:pt x="12287822" y="77089"/>
                  </a:lnTo>
                  <a:lnTo>
                    <a:pt x="12393282" y="73520"/>
                  </a:lnTo>
                  <a:close/>
                </a:path>
                <a:path w="12466954" h="502285">
                  <a:moveTo>
                    <a:pt x="12466790" y="251040"/>
                  </a:moveTo>
                  <a:lnTo>
                    <a:pt x="12389726" y="178981"/>
                  </a:lnTo>
                  <a:lnTo>
                    <a:pt x="12393168" y="77089"/>
                  </a:lnTo>
                  <a:lnTo>
                    <a:pt x="12287822" y="77089"/>
                  </a:lnTo>
                  <a:lnTo>
                    <a:pt x="12143715" y="77089"/>
                  </a:lnTo>
                  <a:lnTo>
                    <a:pt x="12038406" y="77089"/>
                  </a:lnTo>
                  <a:lnTo>
                    <a:pt x="12041823" y="178981"/>
                  </a:lnTo>
                  <a:lnTo>
                    <a:pt x="11964746" y="251040"/>
                  </a:lnTo>
                  <a:lnTo>
                    <a:pt x="12041823" y="323062"/>
                  </a:lnTo>
                  <a:lnTo>
                    <a:pt x="12038406" y="424954"/>
                  </a:lnTo>
                  <a:lnTo>
                    <a:pt x="12143715" y="424954"/>
                  </a:lnTo>
                  <a:lnTo>
                    <a:pt x="12287822" y="424954"/>
                  </a:lnTo>
                  <a:lnTo>
                    <a:pt x="12393168" y="424954"/>
                  </a:lnTo>
                  <a:lnTo>
                    <a:pt x="12389726" y="323062"/>
                  </a:lnTo>
                  <a:lnTo>
                    <a:pt x="12466790" y="251040"/>
                  </a:lnTo>
                  <a:close/>
                </a:path>
              </a:pathLst>
            </a:custGeom>
            <a:solidFill>
              <a:srgbClr val="FFFFFF"/>
            </a:solidFill>
          </p:spPr>
          <p:txBody>
            <a:bodyPr wrap="square" lIns="0" tIns="0" rIns="0" bIns="0" rtlCol="0"/>
            <a:lstStyle/>
            <a:p>
              <a:endParaRPr/>
            </a:p>
          </p:txBody>
        </p:sp>
      </p:grpSp>
      <p:grpSp>
        <p:nvGrpSpPr>
          <p:cNvPr id="6" name="object 6">
            <a:extLst>
              <a:ext uri="{FF2B5EF4-FFF2-40B4-BE49-F238E27FC236}">
                <a16:creationId xmlns:a16="http://schemas.microsoft.com/office/drawing/2014/main" id="{6B26B0D5-667E-34C5-9EB4-90C0227769A1}"/>
              </a:ext>
            </a:extLst>
          </p:cNvPr>
          <p:cNvGrpSpPr/>
          <p:nvPr/>
        </p:nvGrpSpPr>
        <p:grpSpPr>
          <a:xfrm>
            <a:off x="0" y="9229709"/>
            <a:ext cx="18288000" cy="1057275"/>
            <a:chOff x="0" y="9229709"/>
            <a:chExt cx="18288000" cy="1057275"/>
          </a:xfrm>
        </p:grpSpPr>
        <p:sp>
          <p:nvSpPr>
            <p:cNvPr id="7" name="object 7">
              <a:extLst>
                <a:ext uri="{FF2B5EF4-FFF2-40B4-BE49-F238E27FC236}">
                  <a16:creationId xmlns:a16="http://schemas.microsoft.com/office/drawing/2014/main" id="{EAED2CDD-3055-65B7-4C37-86AB24766706}"/>
                </a:ext>
              </a:extLst>
            </p:cNvPr>
            <p:cNvSpPr/>
            <p:nvPr/>
          </p:nvSpPr>
          <p:spPr>
            <a:xfrm>
              <a:off x="0" y="9244004"/>
              <a:ext cx="18288000" cy="1043305"/>
            </a:xfrm>
            <a:custGeom>
              <a:avLst/>
              <a:gdLst/>
              <a:ahLst/>
              <a:cxnLst/>
              <a:rect l="l" t="t" r="r" b="b"/>
              <a:pathLst>
                <a:path w="18288000" h="1043304">
                  <a:moveTo>
                    <a:pt x="18288000" y="1042985"/>
                  </a:moveTo>
                  <a:lnTo>
                    <a:pt x="0" y="1042985"/>
                  </a:lnTo>
                  <a:lnTo>
                    <a:pt x="0" y="0"/>
                  </a:lnTo>
                  <a:lnTo>
                    <a:pt x="18288000" y="0"/>
                  </a:lnTo>
                  <a:lnTo>
                    <a:pt x="18288000" y="1042985"/>
                  </a:lnTo>
                  <a:close/>
                </a:path>
              </a:pathLst>
            </a:custGeom>
            <a:solidFill>
              <a:srgbClr val="94AA94"/>
            </a:solidFill>
          </p:spPr>
          <p:txBody>
            <a:bodyPr wrap="square" lIns="0" tIns="0" rIns="0" bIns="0" rtlCol="0"/>
            <a:lstStyle/>
            <a:p>
              <a:endParaRPr/>
            </a:p>
          </p:txBody>
        </p:sp>
        <p:sp>
          <p:nvSpPr>
            <p:cNvPr id="8" name="object 8">
              <a:extLst>
                <a:ext uri="{FF2B5EF4-FFF2-40B4-BE49-F238E27FC236}">
                  <a16:creationId xmlns:a16="http://schemas.microsoft.com/office/drawing/2014/main" id="{8EF72777-15E2-C70E-B30D-1267E64705C3}"/>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9" name="object 9">
            <a:extLst>
              <a:ext uri="{FF2B5EF4-FFF2-40B4-BE49-F238E27FC236}">
                <a16:creationId xmlns:a16="http://schemas.microsoft.com/office/drawing/2014/main" id="{1893226F-79D7-B325-DEA7-77F32251EB3B}"/>
              </a:ext>
            </a:extLst>
          </p:cNvPr>
          <p:cNvSpPr txBox="1"/>
          <p:nvPr/>
        </p:nvSpPr>
        <p:spPr>
          <a:xfrm>
            <a:off x="5863661" y="4887866"/>
            <a:ext cx="2529840" cy="3736920"/>
          </a:xfrm>
          <a:prstGeom prst="rect">
            <a:avLst/>
          </a:prstGeom>
        </p:spPr>
        <p:txBody>
          <a:bodyPr vert="horz" wrap="square" lIns="0" tIns="12700" rIns="0" bIns="0" rtlCol="0">
            <a:spAutoFit/>
          </a:bodyPr>
          <a:lstStyle/>
          <a:p>
            <a:pPr marL="30480">
              <a:lnSpc>
                <a:spcPct val="100000"/>
              </a:lnSpc>
              <a:spcBef>
                <a:spcPts val="100"/>
              </a:spcBef>
            </a:pPr>
            <a:r>
              <a:rPr sz="5000" spc="-25" dirty="0">
                <a:solidFill>
                  <a:srgbClr val="FFFFFF"/>
                </a:solidFill>
                <a:latin typeface="Arial MT"/>
                <a:cs typeface="Arial MT"/>
              </a:rPr>
              <a:t>02.</a:t>
            </a:r>
            <a:endParaRPr sz="5000" dirty="0">
              <a:latin typeface="Arial MT"/>
              <a:cs typeface="Arial MT"/>
            </a:endParaRPr>
          </a:p>
          <a:p>
            <a:r>
              <a:rPr lang="es-ES" sz="1600" b="1" dirty="0"/>
              <a:t>Principio del Interés Superior del Niño</a:t>
            </a:r>
          </a:p>
          <a:p>
            <a:r>
              <a:rPr lang="es-ES" sz="1600" dirty="0"/>
              <a:t>En cualquier decisión o medida, el </a:t>
            </a:r>
            <a:r>
              <a:rPr lang="es-ES" sz="1600" b="1" dirty="0"/>
              <a:t>interés superior del adolescente</a:t>
            </a:r>
            <a:r>
              <a:rPr lang="es-ES" sz="1600" dirty="0"/>
              <a:t> prevalece sobre otros intereses.</a:t>
            </a:r>
          </a:p>
          <a:p>
            <a:r>
              <a:rPr lang="es-ES" sz="1600" dirty="0"/>
              <a:t>Implica que las sanciones o medidas deben ser </a:t>
            </a:r>
            <a:r>
              <a:rPr lang="es-ES" sz="1600" b="1" dirty="0"/>
              <a:t>proporcionales, educativas y diferenciadas</a:t>
            </a:r>
            <a:r>
              <a:rPr lang="es-ES" sz="1600" dirty="0"/>
              <a:t>.</a:t>
            </a:r>
          </a:p>
        </p:txBody>
      </p:sp>
      <p:sp>
        <p:nvSpPr>
          <p:cNvPr id="10" name="object 10">
            <a:extLst>
              <a:ext uri="{FF2B5EF4-FFF2-40B4-BE49-F238E27FC236}">
                <a16:creationId xmlns:a16="http://schemas.microsoft.com/office/drawing/2014/main" id="{0675806B-A15F-546C-A11F-CE67215BF773}"/>
              </a:ext>
            </a:extLst>
          </p:cNvPr>
          <p:cNvSpPr txBox="1"/>
          <p:nvPr/>
        </p:nvSpPr>
        <p:spPr>
          <a:xfrm>
            <a:off x="9852517" y="4887866"/>
            <a:ext cx="2571115" cy="3983142"/>
          </a:xfrm>
          <a:prstGeom prst="rect">
            <a:avLst/>
          </a:prstGeom>
        </p:spPr>
        <p:txBody>
          <a:bodyPr vert="horz" wrap="square" lIns="0" tIns="12700" rIns="0" bIns="0" rtlCol="0">
            <a:spAutoFit/>
          </a:bodyPr>
          <a:lstStyle/>
          <a:p>
            <a:pPr marL="48895">
              <a:lnSpc>
                <a:spcPct val="100000"/>
              </a:lnSpc>
              <a:spcBef>
                <a:spcPts val="100"/>
              </a:spcBef>
            </a:pPr>
            <a:r>
              <a:rPr sz="5000" spc="-25" dirty="0">
                <a:solidFill>
                  <a:srgbClr val="FFFFFF"/>
                </a:solidFill>
                <a:latin typeface="Arial MT"/>
                <a:cs typeface="Arial MT"/>
              </a:rPr>
              <a:t>03.</a:t>
            </a:r>
            <a:endParaRPr sz="5000" dirty="0">
              <a:latin typeface="Arial MT"/>
              <a:cs typeface="Arial MT"/>
            </a:endParaRPr>
          </a:p>
          <a:p>
            <a:r>
              <a:rPr lang="es-ES" sz="1600" b="1" dirty="0"/>
              <a:t>Principio de Responsabilidad y Proporcionalidad</a:t>
            </a:r>
          </a:p>
          <a:p>
            <a:r>
              <a:rPr lang="es-ES" sz="1600" dirty="0"/>
              <a:t>El adolescente </a:t>
            </a:r>
            <a:r>
              <a:rPr lang="es-ES" sz="1600" b="1" dirty="0"/>
              <a:t>responde por sus actos</a:t>
            </a:r>
            <a:r>
              <a:rPr lang="es-ES" sz="1600" dirty="0"/>
              <a:t>, pero bajo un enfoque </a:t>
            </a:r>
            <a:r>
              <a:rPr lang="es-ES" sz="1600" b="1" dirty="0"/>
              <a:t>diferenciado y pedagógico</a:t>
            </a:r>
            <a:r>
              <a:rPr lang="es-ES" sz="1600" dirty="0"/>
              <a:t>, no punitivo.</a:t>
            </a:r>
          </a:p>
          <a:p>
            <a:r>
              <a:rPr lang="es-ES" sz="1600" dirty="0"/>
              <a:t>Las sanciones deben ser </a:t>
            </a:r>
            <a:r>
              <a:rPr lang="es-ES" sz="1600" b="1" dirty="0"/>
              <a:t>proporcionales a la gravedad del hecho y a las condiciones personales</a:t>
            </a:r>
            <a:r>
              <a:rPr lang="es-ES" sz="1600" dirty="0"/>
              <a:t> del adolescente.</a:t>
            </a:r>
          </a:p>
        </p:txBody>
      </p:sp>
      <p:sp>
        <p:nvSpPr>
          <p:cNvPr id="11" name="object 11">
            <a:extLst>
              <a:ext uri="{FF2B5EF4-FFF2-40B4-BE49-F238E27FC236}">
                <a16:creationId xmlns:a16="http://schemas.microsoft.com/office/drawing/2014/main" id="{301718F7-1A16-D41C-8262-474E57386CEC}"/>
              </a:ext>
            </a:extLst>
          </p:cNvPr>
          <p:cNvSpPr txBox="1"/>
          <p:nvPr/>
        </p:nvSpPr>
        <p:spPr>
          <a:xfrm>
            <a:off x="13839545" y="4887866"/>
            <a:ext cx="2524760" cy="3736920"/>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04.</a:t>
            </a:r>
            <a:endParaRPr lang="es-CO" sz="5000" spc="-25" dirty="0">
              <a:solidFill>
                <a:srgbClr val="FFFFFF"/>
              </a:solidFill>
              <a:latin typeface="Arial MT"/>
              <a:cs typeface="Arial MT"/>
            </a:endParaRPr>
          </a:p>
          <a:p>
            <a:r>
              <a:rPr lang="es-ES" sz="1600" b="1" dirty="0"/>
              <a:t>Principio de Finalidad Educativa y Restaurativa</a:t>
            </a:r>
          </a:p>
          <a:p>
            <a:r>
              <a:rPr lang="es-ES" sz="1600" dirty="0"/>
              <a:t>Las sanciones tienen como fin </a:t>
            </a:r>
            <a:r>
              <a:rPr lang="es-ES" sz="1600" b="1" dirty="0"/>
              <a:t>formar conciencia de responsabilidad</a:t>
            </a:r>
            <a:r>
              <a:rPr lang="es-ES" sz="1600" dirty="0"/>
              <a:t> y </a:t>
            </a:r>
            <a:r>
              <a:rPr lang="es-ES" sz="1600" b="1" dirty="0"/>
              <a:t>reintegrar al adolescente a la sociedad</a:t>
            </a:r>
            <a:r>
              <a:rPr lang="es-ES" sz="1600" dirty="0"/>
              <a:t>.</a:t>
            </a:r>
          </a:p>
          <a:p>
            <a:r>
              <a:rPr lang="es-ES" sz="1600" dirty="0"/>
              <a:t>Se priorizan las </a:t>
            </a:r>
            <a:r>
              <a:rPr lang="es-ES" sz="1600" b="1" dirty="0"/>
              <a:t>medidas restaurativas</a:t>
            </a:r>
            <a:r>
              <a:rPr lang="es-ES" sz="1600" dirty="0"/>
              <a:t> (reparación, conciliación, trabajo comunitario) sobre las privativas de la libertad.</a:t>
            </a:r>
          </a:p>
        </p:txBody>
      </p:sp>
      <p:sp>
        <p:nvSpPr>
          <p:cNvPr id="12" name="object 12">
            <a:extLst>
              <a:ext uri="{FF2B5EF4-FFF2-40B4-BE49-F238E27FC236}">
                <a16:creationId xmlns:a16="http://schemas.microsoft.com/office/drawing/2014/main" id="{C984E278-8898-94E7-9F48-037BA649EFFE}"/>
              </a:ext>
            </a:extLst>
          </p:cNvPr>
          <p:cNvSpPr txBox="1"/>
          <p:nvPr/>
        </p:nvSpPr>
        <p:spPr>
          <a:xfrm>
            <a:off x="1874810" y="4887866"/>
            <a:ext cx="2245360" cy="3736920"/>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01.</a:t>
            </a:r>
            <a:endParaRPr sz="5000" dirty="0">
              <a:latin typeface="Arial MT"/>
              <a:cs typeface="Arial MT"/>
            </a:endParaRPr>
          </a:p>
          <a:p>
            <a:r>
              <a:rPr lang="es-ES" sz="1600" b="1" dirty="0"/>
              <a:t>Principio de Protección Integral</a:t>
            </a:r>
          </a:p>
          <a:p>
            <a:r>
              <a:rPr lang="es-ES" sz="1600" dirty="0"/>
              <a:t>El adolescente es </a:t>
            </a:r>
            <a:r>
              <a:rPr lang="es-ES" sz="1600" b="1" dirty="0"/>
              <a:t>sujeto de derechos</a:t>
            </a:r>
            <a:r>
              <a:rPr lang="es-ES" sz="1600" dirty="0"/>
              <a:t> y debe recibir protección frente a cualquier vulneración.</a:t>
            </a:r>
          </a:p>
          <a:p>
            <a:r>
              <a:rPr lang="es-ES" sz="1600" dirty="0"/>
              <a:t>Toda actuación judicial o administrativa debe orientarse a </a:t>
            </a:r>
            <a:r>
              <a:rPr lang="es-ES" sz="1600" b="1" dirty="0"/>
              <a:t>garantizar su desarrollo integral</a:t>
            </a:r>
            <a:r>
              <a:rPr lang="es-ES" sz="1600" dirty="0"/>
              <a:t>.</a:t>
            </a:r>
          </a:p>
          <a:p>
            <a:r>
              <a:rPr lang="es-ES" sz="1600" b="1" dirty="0"/>
              <a:t>Fundamento.</a:t>
            </a:r>
            <a:r>
              <a:rPr lang="es-ES" sz="1600" dirty="0"/>
              <a:t>.</a:t>
            </a:r>
          </a:p>
        </p:txBody>
      </p:sp>
      <p:sp>
        <p:nvSpPr>
          <p:cNvPr id="13" name="object 13">
            <a:extLst>
              <a:ext uri="{FF2B5EF4-FFF2-40B4-BE49-F238E27FC236}">
                <a16:creationId xmlns:a16="http://schemas.microsoft.com/office/drawing/2014/main" id="{8459CCC9-5CD0-6405-C62C-1EB6829F3D1A}"/>
              </a:ext>
            </a:extLst>
          </p:cNvPr>
          <p:cNvSpPr txBox="1">
            <a:spLocks noGrp="1"/>
          </p:cNvSpPr>
          <p:nvPr>
            <p:ph type="title"/>
          </p:nvPr>
        </p:nvSpPr>
        <p:spPr>
          <a:xfrm>
            <a:off x="4694789" y="1424292"/>
            <a:ext cx="8898255" cy="1084912"/>
          </a:xfrm>
          <a:prstGeom prst="rect">
            <a:avLst/>
          </a:prstGeom>
        </p:spPr>
        <p:txBody>
          <a:bodyPr vert="horz" wrap="square" lIns="0" tIns="147320" rIns="0" bIns="0" rtlCol="0">
            <a:spAutoFit/>
          </a:bodyPr>
          <a:lstStyle/>
          <a:p>
            <a:pPr marL="1190625" marR="5080" indent="-1178560">
              <a:lnSpc>
                <a:spcPts val="7280"/>
              </a:lnSpc>
              <a:spcBef>
                <a:spcPts val="1160"/>
              </a:spcBef>
            </a:pPr>
            <a:r>
              <a:rPr lang="es-ES" spc="645" dirty="0"/>
              <a:t>PRINCIPIOS SRPA</a:t>
            </a:r>
            <a:endParaRPr spc="755" dirty="0"/>
          </a:p>
        </p:txBody>
      </p:sp>
      <p:sp>
        <p:nvSpPr>
          <p:cNvPr id="14" name="object 14">
            <a:extLst>
              <a:ext uri="{FF2B5EF4-FFF2-40B4-BE49-F238E27FC236}">
                <a16:creationId xmlns:a16="http://schemas.microsoft.com/office/drawing/2014/main" id="{7D8C67C6-0751-86ED-CB15-E98DC2292F35}"/>
              </a:ext>
            </a:extLst>
          </p:cNvPr>
          <p:cNvSpPr txBox="1"/>
          <p:nvPr/>
        </p:nvSpPr>
        <p:spPr>
          <a:xfrm>
            <a:off x="2720530" y="9525565"/>
            <a:ext cx="14947265" cy="375920"/>
          </a:xfrm>
          <a:prstGeom prst="rect">
            <a:avLst/>
          </a:prstGeom>
        </p:spPr>
        <p:txBody>
          <a:bodyPr vert="horz" wrap="square" lIns="0" tIns="12700" rIns="0" bIns="0" rtlCol="0">
            <a:spAutoFit/>
          </a:bodyPr>
          <a:lstStyle/>
          <a:p>
            <a:pPr marL="12700">
              <a:lnSpc>
                <a:spcPct val="100000"/>
              </a:lnSpc>
              <a:spcBef>
                <a:spcPts val="100"/>
              </a:spcBef>
            </a:pPr>
            <a:r>
              <a:rPr sz="2300" spc="200" dirty="0">
                <a:solidFill>
                  <a:srgbClr val="FFFFFF"/>
                </a:solidFill>
                <a:latin typeface="Trebuchet MS"/>
                <a:cs typeface="Trebuchet MS"/>
              </a:rPr>
              <a:t>Se</a:t>
            </a:r>
            <a:r>
              <a:rPr sz="2300" spc="-105" dirty="0">
                <a:solidFill>
                  <a:srgbClr val="FFFFFF"/>
                </a:solidFill>
                <a:latin typeface="Trebuchet MS"/>
                <a:cs typeface="Trebuchet MS"/>
              </a:rPr>
              <a:t> </a:t>
            </a:r>
            <a:r>
              <a:rPr sz="2300" spc="-20" dirty="0">
                <a:solidFill>
                  <a:srgbClr val="FFFFFF"/>
                </a:solidFill>
                <a:latin typeface="Trebuchet MS"/>
                <a:cs typeface="Trebuchet MS"/>
              </a:rPr>
              <a:t>plantea</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50" dirty="0">
                <a:solidFill>
                  <a:srgbClr val="FFFFFF"/>
                </a:solidFill>
                <a:latin typeface="Trebuchet MS"/>
                <a:cs typeface="Trebuchet MS"/>
              </a:rPr>
              <a:t>necesidad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5" dirty="0">
                <a:solidFill>
                  <a:srgbClr val="FFFFFF"/>
                </a:solidFill>
                <a:latin typeface="Trebuchet MS"/>
                <a:cs typeface="Trebuchet MS"/>
              </a:rPr>
              <a:t> </a:t>
            </a:r>
            <a:r>
              <a:rPr sz="2300" spc="-40" dirty="0">
                <a:solidFill>
                  <a:srgbClr val="FFFFFF"/>
                </a:solidFill>
                <a:latin typeface="Trebuchet MS"/>
                <a:cs typeface="Trebuchet MS"/>
              </a:rPr>
              <a:t>rebajar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65" dirty="0">
                <a:solidFill>
                  <a:srgbClr val="FFFFFF"/>
                </a:solidFill>
                <a:latin typeface="Trebuchet MS"/>
                <a:cs typeface="Trebuchet MS"/>
              </a:rPr>
              <a:t>edad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dirty="0">
                <a:solidFill>
                  <a:srgbClr val="FFFFFF"/>
                </a:solidFill>
                <a:latin typeface="Trebuchet MS"/>
                <a:cs typeface="Trebuchet MS"/>
              </a:rPr>
              <a:t>capacidad</a:t>
            </a:r>
            <a:r>
              <a:rPr sz="2300" spc="-105"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spc="45" dirty="0">
                <a:solidFill>
                  <a:srgbClr val="FFFFFF"/>
                </a:solidFill>
                <a:latin typeface="Trebuchet MS"/>
                <a:cs typeface="Trebuchet MS"/>
              </a:rPr>
              <a:t>derecho</a:t>
            </a:r>
            <a:r>
              <a:rPr sz="2300" spc="-100" dirty="0">
                <a:solidFill>
                  <a:srgbClr val="FFFFFF"/>
                </a:solidFill>
                <a:latin typeface="Trebuchet MS"/>
                <a:cs typeface="Trebuchet MS"/>
              </a:rPr>
              <a:t> </a:t>
            </a:r>
            <a:r>
              <a:rPr sz="2300" spc="-45" dirty="0">
                <a:solidFill>
                  <a:srgbClr val="FFFFFF"/>
                </a:solidFill>
                <a:latin typeface="Trebuchet MS"/>
                <a:cs typeface="Trebuchet MS"/>
              </a:rPr>
              <a:t>penal,</a:t>
            </a:r>
            <a:r>
              <a:rPr sz="2300" spc="-100" dirty="0">
                <a:solidFill>
                  <a:srgbClr val="FFFFFF"/>
                </a:solidFill>
                <a:latin typeface="Trebuchet MS"/>
                <a:cs typeface="Trebuchet MS"/>
              </a:rPr>
              <a:t> </a:t>
            </a:r>
            <a:r>
              <a:rPr sz="2300" dirty="0">
                <a:solidFill>
                  <a:srgbClr val="FFFFFF"/>
                </a:solidFill>
                <a:latin typeface="Trebuchet MS"/>
                <a:cs typeface="Trebuchet MS"/>
              </a:rPr>
              <a:t>para</a:t>
            </a:r>
            <a:r>
              <a:rPr sz="2300" spc="-105" dirty="0">
                <a:solidFill>
                  <a:srgbClr val="FFFFFF"/>
                </a:solidFill>
                <a:latin typeface="Trebuchet MS"/>
                <a:cs typeface="Trebuchet MS"/>
              </a:rPr>
              <a:t> </a:t>
            </a:r>
            <a:r>
              <a:rPr sz="2300" dirty="0">
                <a:solidFill>
                  <a:srgbClr val="FFFFFF"/>
                </a:solidFill>
                <a:latin typeface="Trebuchet MS"/>
                <a:cs typeface="Trebuchet MS"/>
              </a:rPr>
              <a:t>combatir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10" dirty="0">
                <a:solidFill>
                  <a:srgbClr val="FFFFFF"/>
                </a:solidFill>
                <a:latin typeface="Trebuchet MS"/>
                <a:cs typeface="Trebuchet MS"/>
              </a:rPr>
              <a:t>delincuencia</a:t>
            </a:r>
            <a:r>
              <a:rPr sz="2300" spc="-100" dirty="0">
                <a:solidFill>
                  <a:srgbClr val="FFFFFF"/>
                </a:solidFill>
                <a:latin typeface="Trebuchet MS"/>
                <a:cs typeface="Trebuchet MS"/>
              </a:rPr>
              <a:t> </a:t>
            </a:r>
            <a:r>
              <a:rPr sz="2300" spc="-10" dirty="0">
                <a:solidFill>
                  <a:srgbClr val="FFFFFF"/>
                </a:solidFill>
                <a:latin typeface="Trebuchet MS"/>
                <a:cs typeface="Trebuchet MS"/>
              </a:rPr>
              <a:t>juvenil.</a:t>
            </a:r>
            <a:endParaRPr sz="2300">
              <a:latin typeface="Trebuchet MS"/>
              <a:cs typeface="Trebuchet MS"/>
            </a:endParaRPr>
          </a:p>
        </p:txBody>
      </p:sp>
    </p:spTree>
    <p:extLst>
      <p:ext uri="{BB962C8B-B14F-4D97-AF65-F5344CB8AC3E}">
        <p14:creationId xmlns:p14="http://schemas.microsoft.com/office/powerpoint/2010/main" val="148069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05B329-92FA-4BF6-94C4-3AEA96A50F2C}"/>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4F1E5B49-6F0D-AF6A-11BE-C9995E2B521E}"/>
              </a:ext>
            </a:extLst>
          </p:cNvPr>
          <p:cNvSpPr/>
          <p:nvPr/>
        </p:nvSpPr>
        <p:spPr>
          <a:xfrm>
            <a:off x="12481"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526B54"/>
          </a:solidFill>
        </p:spPr>
        <p:txBody>
          <a:bodyPr wrap="square" lIns="0" tIns="0" rIns="0" bIns="0" rtlCol="0"/>
          <a:lstStyle/>
          <a:p>
            <a:endParaRPr/>
          </a:p>
        </p:txBody>
      </p:sp>
      <p:grpSp>
        <p:nvGrpSpPr>
          <p:cNvPr id="3" name="object 3">
            <a:extLst>
              <a:ext uri="{FF2B5EF4-FFF2-40B4-BE49-F238E27FC236}">
                <a16:creationId xmlns:a16="http://schemas.microsoft.com/office/drawing/2014/main" id="{D2287B65-F919-BC5D-27E3-A4055CBFC699}"/>
              </a:ext>
            </a:extLst>
          </p:cNvPr>
          <p:cNvGrpSpPr/>
          <p:nvPr/>
        </p:nvGrpSpPr>
        <p:grpSpPr>
          <a:xfrm>
            <a:off x="0" y="4213158"/>
            <a:ext cx="18288000" cy="502284"/>
            <a:chOff x="0" y="4213158"/>
            <a:chExt cx="18288000" cy="502284"/>
          </a:xfrm>
        </p:grpSpPr>
        <p:sp>
          <p:nvSpPr>
            <p:cNvPr id="4" name="object 4">
              <a:extLst>
                <a:ext uri="{FF2B5EF4-FFF2-40B4-BE49-F238E27FC236}">
                  <a16:creationId xmlns:a16="http://schemas.microsoft.com/office/drawing/2014/main" id="{902DD829-35A5-E2A8-B5B7-5DB642AD9B96}"/>
                </a:ext>
              </a:extLst>
            </p:cNvPr>
            <p:cNvSpPr/>
            <p:nvPr/>
          </p:nvSpPr>
          <p:spPr>
            <a:xfrm>
              <a:off x="0" y="4449896"/>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DBC82E4A-E5C1-89B2-3EA0-B6C13BC97DF7}"/>
                </a:ext>
              </a:extLst>
            </p:cNvPr>
            <p:cNvSpPr/>
            <p:nvPr/>
          </p:nvSpPr>
          <p:spPr>
            <a:xfrm>
              <a:off x="1887499" y="4213160"/>
              <a:ext cx="12466955" cy="502284"/>
            </a:xfrm>
            <a:custGeom>
              <a:avLst/>
              <a:gdLst/>
              <a:ahLst/>
              <a:cxnLst/>
              <a:rect l="l" t="t" r="r" b="b"/>
              <a:pathLst>
                <a:path w="12466954" h="502285">
                  <a:moveTo>
                    <a:pt x="182321" y="73520"/>
                  </a:moveTo>
                  <a:lnTo>
                    <a:pt x="73533" y="73520"/>
                  </a:lnTo>
                  <a:lnTo>
                    <a:pt x="178981" y="77089"/>
                  </a:lnTo>
                  <a:lnTo>
                    <a:pt x="182321" y="73520"/>
                  </a:lnTo>
                  <a:close/>
                </a:path>
                <a:path w="12466954" h="502285">
                  <a:moveTo>
                    <a:pt x="319735" y="428523"/>
                  </a:moveTo>
                  <a:lnTo>
                    <a:pt x="182308" y="428523"/>
                  </a:lnTo>
                  <a:lnTo>
                    <a:pt x="251028" y="502043"/>
                  </a:lnTo>
                  <a:lnTo>
                    <a:pt x="319735" y="428523"/>
                  </a:lnTo>
                  <a:close/>
                </a:path>
                <a:path w="12466954" h="502285">
                  <a:moveTo>
                    <a:pt x="319747" y="73520"/>
                  </a:moveTo>
                  <a:lnTo>
                    <a:pt x="251028" y="0"/>
                  </a:lnTo>
                  <a:lnTo>
                    <a:pt x="182321" y="73520"/>
                  </a:lnTo>
                  <a:lnTo>
                    <a:pt x="319747" y="73520"/>
                  </a:lnTo>
                  <a:close/>
                </a:path>
                <a:path w="12466954" h="502285">
                  <a:moveTo>
                    <a:pt x="428536" y="73520"/>
                  </a:moveTo>
                  <a:lnTo>
                    <a:pt x="319747" y="73520"/>
                  </a:lnTo>
                  <a:lnTo>
                    <a:pt x="323075" y="77089"/>
                  </a:lnTo>
                  <a:lnTo>
                    <a:pt x="428536" y="73520"/>
                  </a:lnTo>
                  <a:close/>
                </a:path>
                <a:path w="12466954" h="502285">
                  <a:moveTo>
                    <a:pt x="502056" y="251040"/>
                  </a:moveTo>
                  <a:lnTo>
                    <a:pt x="424967" y="178981"/>
                  </a:lnTo>
                  <a:lnTo>
                    <a:pt x="428421" y="77089"/>
                  </a:lnTo>
                  <a:lnTo>
                    <a:pt x="323075" y="77089"/>
                  </a:lnTo>
                  <a:lnTo>
                    <a:pt x="178981" y="77089"/>
                  </a:lnTo>
                  <a:lnTo>
                    <a:pt x="73647" y="77089"/>
                  </a:lnTo>
                  <a:lnTo>
                    <a:pt x="77089" y="178981"/>
                  </a:lnTo>
                  <a:lnTo>
                    <a:pt x="0" y="251040"/>
                  </a:lnTo>
                  <a:lnTo>
                    <a:pt x="77089" y="323062"/>
                  </a:lnTo>
                  <a:lnTo>
                    <a:pt x="73647" y="424954"/>
                  </a:lnTo>
                  <a:lnTo>
                    <a:pt x="178981" y="424954"/>
                  </a:lnTo>
                  <a:lnTo>
                    <a:pt x="323075" y="424954"/>
                  </a:lnTo>
                  <a:lnTo>
                    <a:pt x="428421" y="424954"/>
                  </a:lnTo>
                  <a:lnTo>
                    <a:pt x="424967" y="323062"/>
                  </a:lnTo>
                  <a:lnTo>
                    <a:pt x="502056" y="251040"/>
                  </a:lnTo>
                  <a:close/>
                </a:path>
                <a:path w="12466954" h="502285">
                  <a:moveTo>
                    <a:pt x="4171162" y="73520"/>
                  </a:moveTo>
                  <a:lnTo>
                    <a:pt x="4062374" y="73520"/>
                  </a:lnTo>
                  <a:lnTo>
                    <a:pt x="4167835" y="77089"/>
                  </a:lnTo>
                  <a:lnTo>
                    <a:pt x="4171162" y="73520"/>
                  </a:lnTo>
                  <a:close/>
                </a:path>
                <a:path w="12466954" h="502285">
                  <a:moveTo>
                    <a:pt x="4308602" y="428523"/>
                  </a:moveTo>
                  <a:lnTo>
                    <a:pt x="4171162" y="428523"/>
                  </a:lnTo>
                  <a:lnTo>
                    <a:pt x="4239895" y="502043"/>
                  </a:lnTo>
                  <a:lnTo>
                    <a:pt x="4308602" y="428523"/>
                  </a:lnTo>
                  <a:close/>
                </a:path>
                <a:path w="12466954" h="502285">
                  <a:moveTo>
                    <a:pt x="4308614" y="73520"/>
                  </a:moveTo>
                  <a:lnTo>
                    <a:pt x="4239895" y="0"/>
                  </a:lnTo>
                  <a:lnTo>
                    <a:pt x="4171162" y="73520"/>
                  </a:lnTo>
                  <a:lnTo>
                    <a:pt x="4308614" y="73520"/>
                  </a:lnTo>
                  <a:close/>
                </a:path>
                <a:path w="12466954" h="502285">
                  <a:moveTo>
                    <a:pt x="4417377" y="73520"/>
                  </a:moveTo>
                  <a:lnTo>
                    <a:pt x="4308614" y="73520"/>
                  </a:lnTo>
                  <a:lnTo>
                    <a:pt x="4311942" y="77089"/>
                  </a:lnTo>
                  <a:lnTo>
                    <a:pt x="4417377" y="73520"/>
                  </a:lnTo>
                  <a:close/>
                </a:path>
                <a:path w="12466954" h="502285">
                  <a:moveTo>
                    <a:pt x="4490910" y="251040"/>
                  </a:moveTo>
                  <a:lnTo>
                    <a:pt x="4413809" y="178981"/>
                  </a:lnTo>
                  <a:lnTo>
                    <a:pt x="4417250" y="77089"/>
                  </a:lnTo>
                  <a:lnTo>
                    <a:pt x="4311942" y="77089"/>
                  </a:lnTo>
                  <a:lnTo>
                    <a:pt x="4167835" y="77089"/>
                  </a:lnTo>
                  <a:lnTo>
                    <a:pt x="4062488" y="77089"/>
                  </a:lnTo>
                  <a:lnTo>
                    <a:pt x="4065943" y="178981"/>
                  </a:lnTo>
                  <a:lnTo>
                    <a:pt x="3988854" y="251040"/>
                  </a:lnTo>
                  <a:lnTo>
                    <a:pt x="4065943" y="323062"/>
                  </a:lnTo>
                  <a:lnTo>
                    <a:pt x="4062488" y="424954"/>
                  </a:lnTo>
                  <a:lnTo>
                    <a:pt x="4167835" y="424954"/>
                  </a:lnTo>
                  <a:lnTo>
                    <a:pt x="4311942" y="424954"/>
                  </a:lnTo>
                  <a:lnTo>
                    <a:pt x="4417250" y="424954"/>
                  </a:lnTo>
                  <a:lnTo>
                    <a:pt x="4413809" y="323062"/>
                  </a:lnTo>
                  <a:lnTo>
                    <a:pt x="4490910" y="251040"/>
                  </a:lnTo>
                  <a:close/>
                </a:path>
                <a:path w="12466954" h="502285">
                  <a:moveTo>
                    <a:pt x="8160029" y="73520"/>
                  </a:moveTo>
                  <a:lnTo>
                    <a:pt x="8051228" y="73520"/>
                  </a:lnTo>
                  <a:lnTo>
                    <a:pt x="8156689" y="77089"/>
                  </a:lnTo>
                  <a:lnTo>
                    <a:pt x="8160029" y="73520"/>
                  </a:lnTo>
                  <a:close/>
                </a:path>
                <a:path w="12466954" h="502285">
                  <a:moveTo>
                    <a:pt x="8297431" y="428523"/>
                  </a:moveTo>
                  <a:lnTo>
                    <a:pt x="8160017" y="428523"/>
                  </a:lnTo>
                  <a:lnTo>
                    <a:pt x="8228749" y="502043"/>
                  </a:lnTo>
                  <a:lnTo>
                    <a:pt x="8297431" y="428523"/>
                  </a:lnTo>
                  <a:close/>
                </a:path>
                <a:path w="12466954" h="502285">
                  <a:moveTo>
                    <a:pt x="8297443" y="73520"/>
                  </a:moveTo>
                  <a:lnTo>
                    <a:pt x="8228749" y="0"/>
                  </a:lnTo>
                  <a:lnTo>
                    <a:pt x="8160029" y="73520"/>
                  </a:lnTo>
                  <a:lnTo>
                    <a:pt x="8297443" y="73520"/>
                  </a:lnTo>
                  <a:close/>
                </a:path>
                <a:path w="12466954" h="502285">
                  <a:moveTo>
                    <a:pt x="8406231" y="73520"/>
                  </a:moveTo>
                  <a:lnTo>
                    <a:pt x="8297443" y="73520"/>
                  </a:lnTo>
                  <a:lnTo>
                    <a:pt x="8300771" y="77089"/>
                  </a:lnTo>
                  <a:lnTo>
                    <a:pt x="8406231" y="73520"/>
                  </a:lnTo>
                  <a:close/>
                </a:path>
                <a:path w="12466954" h="502285">
                  <a:moveTo>
                    <a:pt x="8479765" y="251040"/>
                  </a:moveTo>
                  <a:lnTo>
                    <a:pt x="8402663" y="178981"/>
                  </a:lnTo>
                  <a:lnTo>
                    <a:pt x="8406104" y="77089"/>
                  </a:lnTo>
                  <a:lnTo>
                    <a:pt x="8300771" y="77089"/>
                  </a:lnTo>
                  <a:lnTo>
                    <a:pt x="8156689" y="77089"/>
                  </a:lnTo>
                  <a:lnTo>
                    <a:pt x="8051355" y="77089"/>
                  </a:lnTo>
                  <a:lnTo>
                    <a:pt x="8054797" y="178981"/>
                  </a:lnTo>
                  <a:lnTo>
                    <a:pt x="7977708" y="251040"/>
                  </a:lnTo>
                  <a:lnTo>
                    <a:pt x="8054797" y="323062"/>
                  </a:lnTo>
                  <a:lnTo>
                    <a:pt x="8051355" y="424954"/>
                  </a:lnTo>
                  <a:lnTo>
                    <a:pt x="8156689" y="424954"/>
                  </a:lnTo>
                  <a:lnTo>
                    <a:pt x="8300771" y="424954"/>
                  </a:lnTo>
                  <a:lnTo>
                    <a:pt x="8406104" y="424954"/>
                  </a:lnTo>
                  <a:lnTo>
                    <a:pt x="8402663" y="323062"/>
                  </a:lnTo>
                  <a:lnTo>
                    <a:pt x="8479765" y="251040"/>
                  </a:lnTo>
                  <a:close/>
                </a:path>
                <a:path w="12466954" h="502285">
                  <a:moveTo>
                    <a:pt x="12147055" y="73520"/>
                  </a:moveTo>
                  <a:lnTo>
                    <a:pt x="12038292" y="73520"/>
                  </a:lnTo>
                  <a:lnTo>
                    <a:pt x="12143715" y="77089"/>
                  </a:lnTo>
                  <a:lnTo>
                    <a:pt x="12147055" y="73520"/>
                  </a:lnTo>
                  <a:close/>
                </a:path>
                <a:path w="12466954" h="502285">
                  <a:moveTo>
                    <a:pt x="12284481" y="428523"/>
                  </a:moveTo>
                  <a:lnTo>
                    <a:pt x="12147042" y="428523"/>
                  </a:lnTo>
                  <a:lnTo>
                    <a:pt x="12215774" y="502043"/>
                  </a:lnTo>
                  <a:lnTo>
                    <a:pt x="12284481" y="428523"/>
                  </a:lnTo>
                  <a:close/>
                </a:path>
                <a:path w="12466954" h="502285">
                  <a:moveTo>
                    <a:pt x="12284494" y="73520"/>
                  </a:moveTo>
                  <a:lnTo>
                    <a:pt x="12215774" y="0"/>
                  </a:lnTo>
                  <a:lnTo>
                    <a:pt x="12147055" y="73520"/>
                  </a:lnTo>
                  <a:lnTo>
                    <a:pt x="12284494" y="73520"/>
                  </a:lnTo>
                  <a:close/>
                </a:path>
                <a:path w="12466954" h="502285">
                  <a:moveTo>
                    <a:pt x="12393282" y="73520"/>
                  </a:moveTo>
                  <a:lnTo>
                    <a:pt x="12284494" y="73520"/>
                  </a:lnTo>
                  <a:lnTo>
                    <a:pt x="12287822" y="77089"/>
                  </a:lnTo>
                  <a:lnTo>
                    <a:pt x="12393282" y="73520"/>
                  </a:lnTo>
                  <a:close/>
                </a:path>
                <a:path w="12466954" h="502285">
                  <a:moveTo>
                    <a:pt x="12466790" y="251040"/>
                  </a:moveTo>
                  <a:lnTo>
                    <a:pt x="12389726" y="178981"/>
                  </a:lnTo>
                  <a:lnTo>
                    <a:pt x="12393168" y="77089"/>
                  </a:lnTo>
                  <a:lnTo>
                    <a:pt x="12287822" y="77089"/>
                  </a:lnTo>
                  <a:lnTo>
                    <a:pt x="12143715" y="77089"/>
                  </a:lnTo>
                  <a:lnTo>
                    <a:pt x="12038406" y="77089"/>
                  </a:lnTo>
                  <a:lnTo>
                    <a:pt x="12041823" y="178981"/>
                  </a:lnTo>
                  <a:lnTo>
                    <a:pt x="11964746" y="251040"/>
                  </a:lnTo>
                  <a:lnTo>
                    <a:pt x="12041823" y="323062"/>
                  </a:lnTo>
                  <a:lnTo>
                    <a:pt x="12038406" y="424954"/>
                  </a:lnTo>
                  <a:lnTo>
                    <a:pt x="12143715" y="424954"/>
                  </a:lnTo>
                  <a:lnTo>
                    <a:pt x="12287822" y="424954"/>
                  </a:lnTo>
                  <a:lnTo>
                    <a:pt x="12393168" y="424954"/>
                  </a:lnTo>
                  <a:lnTo>
                    <a:pt x="12389726" y="323062"/>
                  </a:lnTo>
                  <a:lnTo>
                    <a:pt x="12466790" y="251040"/>
                  </a:lnTo>
                  <a:close/>
                </a:path>
              </a:pathLst>
            </a:custGeom>
            <a:solidFill>
              <a:srgbClr val="FFFFFF"/>
            </a:solidFill>
          </p:spPr>
          <p:txBody>
            <a:bodyPr wrap="square" lIns="0" tIns="0" rIns="0" bIns="0" rtlCol="0"/>
            <a:lstStyle/>
            <a:p>
              <a:endParaRPr/>
            </a:p>
          </p:txBody>
        </p:sp>
      </p:grpSp>
      <p:grpSp>
        <p:nvGrpSpPr>
          <p:cNvPr id="6" name="object 6">
            <a:extLst>
              <a:ext uri="{FF2B5EF4-FFF2-40B4-BE49-F238E27FC236}">
                <a16:creationId xmlns:a16="http://schemas.microsoft.com/office/drawing/2014/main" id="{7F7F3234-6941-7CBE-8901-0E9300C3A277}"/>
              </a:ext>
            </a:extLst>
          </p:cNvPr>
          <p:cNvGrpSpPr/>
          <p:nvPr/>
        </p:nvGrpSpPr>
        <p:grpSpPr>
          <a:xfrm>
            <a:off x="0" y="9229709"/>
            <a:ext cx="18288000" cy="1057275"/>
            <a:chOff x="0" y="9229709"/>
            <a:chExt cx="18288000" cy="1057275"/>
          </a:xfrm>
        </p:grpSpPr>
        <p:sp>
          <p:nvSpPr>
            <p:cNvPr id="7" name="object 7">
              <a:extLst>
                <a:ext uri="{FF2B5EF4-FFF2-40B4-BE49-F238E27FC236}">
                  <a16:creationId xmlns:a16="http://schemas.microsoft.com/office/drawing/2014/main" id="{206B94C3-41F3-ADA5-EA6B-1480A71529B9}"/>
                </a:ext>
              </a:extLst>
            </p:cNvPr>
            <p:cNvSpPr/>
            <p:nvPr/>
          </p:nvSpPr>
          <p:spPr>
            <a:xfrm>
              <a:off x="0" y="9244004"/>
              <a:ext cx="18288000" cy="1043305"/>
            </a:xfrm>
            <a:custGeom>
              <a:avLst/>
              <a:gdLst/>
              <a:ahLst/>
              <a:cxnLst/>
              <a:rect l="l" t="t" r="r" b="b"/>
              <a:pathLst>
                <a:path w="18288000" h="1043304">
                  <a:moveTo>
                    <a:pt x="18288000" y="1042985"/>
                  </a:moveTo>
                  <a:lnTo>
                    <a:pt x="0" y="1042985"/>
                  </a:lnTo>
                  <a:lnTo>
                    <a:pt x="0" y="0"/>
                  </a:lnTo>
                  <a:lnTo>
                    <a:pt x="18288000" y="0"/>
                  </a:lnTo>
                  <a:lnTo>
                    <a:pt x="18288000" y="1042985"/>
                  </a:lnTo>
                  <a:close/>
                </a:path>
              </a:pathLst>
            </a:custGeom>
            <a:solidFill>
              <a:srgbClr val="94AA94"/>
            </a:solidFill>
          </p:spPr>
          <p:txBody>
            <a:bodyPr wrap="square" lIns="0" tIns="0" rIns="0" bIns="0" rtlCol="0"/>
            <a:lstStyle/>
            <a:p>
              <a:endParaRPr/>
            </a:p>
          </p:txBody>
        </p:sp>
        <p:sp>
          <p:nvSpPr>
            <p:cNvPr id="8" name="object 8">
              <a:extLst>
                <a:ext uri="{FF2B5EF4-FFF2-40B4-BE49-F238E27FC236}">
                  <a16:creationId xmlns:a16="http://schemas.microsoft.com/office/drawing/2014/main" id="{6A37ED3B-5A49-0EB2-6006-678AADAF2C59}"/>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9" name="object 9">
            <a:extLst>
              <a:ext uri="{FF2B5EF4-FFF2-40B4-BE49-F238E27FC236}">
                <a16:creationId xmlns:a16="http://schemas.microsoft.com/office/drawing/2014/main" id="{858AABBA-9CBA-F24B-4518-4B8AB19FF7F0}"/>
              </a:ext>
            </a:extLst>
          </p:cNvPr>
          <p:cNvSpPr txBox="1"/>
          <p:nvPr/>
        </p:nvSpPr>
        <p:spPr>
          <a:xfrm>
            <a:off x="5863661" y="4887866"/>
            <a:ext cx="2529840" cy="2505814"/>
          </a:xfrm>
          <a:prstGeom prst="rect">
            <a:avLst/>
          </a:prstGeom>
        </p:spPr>
        <p:txBody>
          <a:bodyPr vert="horz" wrap="square" lIns="0" tIns="12700" rIns="0" bIns="0" rtlCol="0">
            <a:spAutoFit/>
          </a:bodyPr>
          <a:lstStyle/>
          <a:p>
            <a:pPr marL="30480">
              <a:lnSpc>
                <a:spcPct val="100000"/>
              </a:lnSpc>
              <a:spcBef>
                <a:spcPts val="100"/>
              </a:spcBef>
            </a:pPr>
            <a:r>
              <a:rPr sz="5000" spc="-25" dirty="0">
                <a:solidFill>
                  <a:srgbClr val="FFFFFF"/>
                </a:solidFill>
                <a:latin typeface="Arial MT"/>
                <a:cs typeface="Arial MT"/>
              </a:rPr>
              <a:t>02.</a:t>
            </a:r>
            <a:endParaRPr sz="5000" dirty="0">
              <a:latin typeface="Arial MT"/>
              <a:cs typeface="Arial MT"/>
            </a:endParaRPr>
          </a:p>
          <a:p>
            <a:r>
              <a:rPr lang="es-ES" sz="1600" b="1" dirty="0"/>
              <a:t>6. Principio de No Discriminación</a:t>
            </a:r>
          </a:p>
          <a:p>
            <a:r>
              <a:rPr lang="es-ES" sz="1600" dirty="0"/>
              <a:t>Se prohíbe toda forma de discriminación por motivos de origen, género, raza, orientación sexual, religión o condición social.</a:t>
            </a:r>
          </a:p>
        </p:txBody>
      </p:sp>
      <p:sp>
        <p:nvSpPr>
          <p:cNvPr id="10" name="object 10">
            <a:extLst>
              <a:ext uri="{FF2B5EF4-FFF2-40B4-BE49-F238E27FC236}">
                <a16:creationId xmlns:a16="http://schemas.microsoft.com/office/drawing/2014/main" id="{5C0E7F41-2FC6-F77F-2651-021E7A3492D6}"/>
              </a:ext>
            </a:extLst>
          </p:cNvPr>
          <p:cNvSpPr txBox="1"/>
          <p:nvPr/>
        </p:nvSpPr>
        <p:spPr>
          <a:xfrm>
            <a:off x="9852517" y="4887866"/>
            <a:ext cx="2571115" cy="3736920"/>
          </a:xfrm>
          <a:prstGeom prst="rect">
            <a:avLst/>
          </a:prstGeom>
        </p:spPr>
        <p:txBody>
          <a:bodyPr vert="horz" wrap="square" lIns="0" tIns="12700" rIns="0" bIns="0" rtlCol="0">
            <a:spAutoFit/>
          </a:bodyPr>
          <a:lstStyle/>
          <a:p>
            <a:pPr marL="48895">
              <a:lnSpc>
                <a:spcPct val="100000"/>
              </a:lnSpc>
              <a:spcBef>
                <a:spcPts val="100"/>
              </a:spcBef>
            </a:pPr>
            <a:r>
              <a:rPr sz="5000" spc="-25" dirty="0">
                <a:solidFill>
                  <a:srgbClr val="FFFFFF"/>
                </a:solidFill>
                <a:latin typeface="Arial MT"/>
                <a:cs typeface="Arial MT"/>
              </a:rPr>
              <a:t>03.</a:t>
            </a:r>
            <a:endParaRPr sz="5000" dirty="0">
              <a:latin typeface="Arial MT"/>
              <a:cs typeface="Arial MT"/>
            </a:endParaRPr>
          </a:p>
          <a:p>
            <a:r>
              <a:rPr lang="es-ES" sz="1600" b="1" dirty="0"/>
              <a:t>7. Principio de Última Ratio (Privación de la Libertad como Último Recurso)</a:t>
            </a:r>
          </a:p>
          <a:p>
            <a:r>
              <a:rPr lang="es-ES" sz="1600" dirty="0"/>
              <a:t>La detención o internamiento solo se aplica </a:t>
            </a:r>
            <a:r>
              <a:rPr lang="es-ES" sz="1600" b="1" dirty="0"/>
              <a:t>como medida excepcional</a:t>
            </a:r>
            <a:r>
              <a:rPr lang="es-ES" sz="1600" dirty="0"/>
              <a:t>, por el </a:t>
            </a:r>
            <a:r>
              <a:rPr lang="es-ES" sz="1600" b="1" dirty="0"/>
              <a:t>menor tiempo posible</a:t>
            </a:r>
            <a:r>
              <a:rPr lang="es-ES" sz="1600" dirty="0"/>
              <a:t>.</a:t>
            </a:r>
          </a:p>
          <a:p>
            <a:r>
              <a:rPr lang="es-ES" sz="1600" dirty="0"/>
              <a:t>Se busca </a:t>
            </a:r>
            <a:r>
              <a:rPr lang="es-ES" sz="1600" b="1" dirty="0"/>
              <a:t>evitar la estigmatización</a:t>
            </a:r>
            <a:r>
              <a:rPr lang="es-ES" sz="1600" dirty="0"/>
              <a:t> y priorizar medidas alternativas.</a:t>
            </a:r>
          </a:p>
        </p:txBody>
      </p:sp>
      <p:sp>
        <p:nvSpPr>
          <p:cNvPr id="11" name="object 11">
            <a:extLst>
              <a:ext uri="{FF2B5EF4-FFF2-40B4-BE49-F238E27FC236}">
                <a16:creationId xmlns:a16="http://schemas.microsoft.com/office/drawing/2014/main" id="{A12D2D38-C929-D932-A3DE-604E39BA3FBC}"/>
              </a:ext>
            </a:extLst>
          </p:cNvPr>
          <p:cNvSpPr txBox="1"/>
          <p:nvPr/>
        </p:nvSpPr>
        <p:spPr>
          <a:xfrm>
            <a:off x="13839545" y="4887866"/>
            <a:ext cx="2524760" cy="3736920"/>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04.</a:t>
            </a:r>
            <a:endParaRPr lang="es-CO" sz="5000" spc="-25" dirty="0">
              <a:solidFill>
                <a:srgbClr val="FFFFFF"/>
              </a:solidFill>
              <a:latin typeface="Arial MT"/>
              <a:cs typeface="Arial MT"/>
            </a:endParaRPr>
          </a:p>
          <a:p>
            <a:r>
              <a:rPr lang="es-ES" sz="1600" b="1" dirty="0"/>
              <a:t>8. Principio de Participación y Corresponsabilidad</a:t>
            </a:r>
          </a:p>
          <a:p>
            <a:r>
              <a:rPr lang="es-ES" sz="1600" dirty="0"/>
              <a:t>La familia, el Estado y la sociedad comparten la responsabilidad en la formación y reintegración del adolescente.</a:t>
            </a:r>
          </a:p>
          <a:p>
            <a:r>
              <a:rPr lang="es-ES" sz="1600" dirty="0"/>
              <a:t>El joven tiene derecho a </a:t>
            </a:r>
            <a:r>
              <a:rPr lang="es-ES" sz="1600" b="1" dirty="0"/>
              <a:t>participar activamente en el proceso y en las decisiones</a:t>
            </a:r>
            <a:r>
              <a:rPr lang="es-ES" sz="1600" dirty="0"/>
              <a:t> que le afecten.</a:t>
            </a:r>
          </a:p>
        </p:txBody>
      </p:sp>
      <p:sp>
        <p:nvSpPr>
          <p:cNvPr id="12" name="object 12">
            <a:extLst>
              <a:ext uri="{FF2B5EF4-FFF2-40B4-BE49-F238E27FC236}">
                <a16:creationId xmlns:a16="http://schemas.microsoft.com/office/drawing/2014/main" id="{46AC5882-552D-42EF-3910-7AD3900B172D}"/>
              </a:ext>
            </a:extLst>
          </p:cNvPr>
          <p:cNvSpPr txBox="1"/>
          <p:nvPr/>
        </p:nvSpPr>
        <p:spPr>
          <a:xfrm>
            <a:off x="1874810" y="4887866"/>
            <a:ext cx="2245360" cy="3983142"/>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01.</a:t>
            </a:r>
            <a:endParaRPr sz="5000" dirty="0">
              <a:latin typeface="Arial MT"/>
              <a:cs typeface="Arial MT"/>
            </a:endParaRPr>
          </a:p>
          <a:p>
            <a:r>
              <a:rPr lang="es-ES" sz="1600" b="1" dirty="0"/>
              <a:t>5. Principio de Legalidad y Debido Proceso</a:t>
            </a:r>
          </a:p>
          <a:p>
            <a:r>
              <a:rPr lang="es-ES" sz="1600" dirty="0"/>
              <a:t>Ningún adolescente podrá ser sancionado sino en virtud de una </a:t>
            </a:r>
            <a:r>
              <a:rPr lang="es-ES" sz="1600" b="1" dirty="0"/>
              <a:t>conducta previamente tipificada como delito</a:t>
            </a:r>
            <a:r>
              <a:rPr lang="es-ES" sz="1600" dirty="0"/>
              <a:t>.</a:t>
            </a:r>
          </a:p>
          <a:p>
            <a:r>
              <a:rPr lang="es-ES" sz="1600" dirty="0"/>
              <a:t>Se garantiza el </a:t>
            </a:r>
            <a:r>
              <a:rPr lang="es-ES" sz="1600" b="1" dirty="0"/>
              <a:t>derecho a la defensa, al juez natural y al debido proceso</a:t>
            </a:r>
            <a:r>
              <a:rPr lang="es-ES" sz="1600" dirty="0"/>
              <a:t> en todas las etapas.</a:t>
            </a:r>
          </a:p>
        </p:txBody>
      </p:sp>
      <p:sp>
        <p:nvSpPr>
          <p:cNvPr id="13" name="object 13">
            <a:extLst>
              <a:ext uri="{FF2B5EF4-FFF2-40B4-BE49-F238E27FC236}">
                <a16:creationId xmlns:a16="http://schemas.microsoft.com/office/drawing/2014/main" id="{AB1B8BC1-4292-AD6F-B0A0-A79153261360}"/>
              </a:ext>
            </a:extLst>
          </p:cNvPr>
          <p:cNvSpPr txBox="1">
            <a:spLocks noGrp="1"/>
          </p:cNvSpPr>
          <p:nvPr>
            <p:ph type="title"/>
          </p:nvPr>
        </p:nvSpPr>
        <p:spPr>
          <a:xfrm>
            <a:off x="4694789" y="1424292"/>
            <a:ext cx="8898255" cy="1084912"/>
          </a:xfrm>
          <a:prstGeom prst="rect">
            <a:avLst/>
          </a:prstGeom>
        </p:spPr>
        <p:txBody>
          <a:bodyPr vert="horz" wrap="square" lIns="0" tIns="147320" rIns="0" bIns="0" rtlCol="0">
            <a:spAutoFit/>
          </a:bodyPr>
          <a:lstStyle/>
          <a:p>
            <a:pPr marL="1190625" marR="5080" indent="-1178560">
              <a:lnSpc>
                <a:spcPts val="7280"/>
              </a:lnSpc>
              <a:spcBef>
                <a:spcPts val="1160"/>
              </a:spcBef>
            </a:pPr>
            <a:r>
              <a:rPr lang="es-ES" spc="645" dirty="0"/>
              <a:t>PRINCIPIOS SRPA</a:t>
            </a:r>
            <a:endParaRPr spc="755" dirty="0"/>
          </a:p>
        </p:txBody>
      </p:sp>
      <p:sp>
        <p:nvSpPr>
          <p:cNvPr id="14" name="object 14">
            <a:extLst>
              <a:ext uri="{FF2B5EF4-FFF2-40B4-BE49-F238E27FC236}">
                <a16:creationId xmlns:a16="http://schemas.microsoft.com/office/drawing/2014/main" id="{2362D976-4BA6-6A58-D470-BE7EFE621166}"/>
              </a:ext>
            </a:extLst>
          </p:cNvPr>
          <p:cNvSpPr txBox="1"/>
          <p:nvPr/>
        </p:nvSpPr>
        <p:spPr>
          <a:xfrm>
            <a:off x="2720530" y="9525565"/>
            <a:ext cx="14947265" cy="375920"/>
          </a:xfrm>
          <a:prstGeom prst="rect">
            <a:avLst/>
          </a:prstGeom>
        </p:spPr>
        <p:txBody>
          <a:bodyPr vert="horz" wrap="square" lIns="0" tIns="12700" rIns="0" bIns="0" rtlCol="0">
            <a:spAutoFit/>
          </a:bodyPr>
          <a:lstStyle/>
          <a:p>
            <a:pPr marL="12700">
              <a:lnSpc>
                <a:spcPct val="100000"/>
              </a:lnSpc>
              <a:spcBef>
                <a:spcPts val="100"/>
              </a:spcBef>
            </a:pPr>
            <a:r>
              <a:rPr sz="2300" spc="200" dirty="0">
                <a:solidFill>
                  <a:srgbClr val="FFFFFF"/>
                </a:solidFill>
                <a:latin typeface="Trebuchet MS"/>
                <a:cs typeface="Trebuchet MS"/>
              </a:rPr>
              <a:t>Se</a:t>
            </a:r>
            <a:r>
              <a:rPr sz="2300" spc="-105" dirty="0">
                <a:solidFill>
                  <a:srgbClr val="FFFFFF"/>
                </a:solidFill>
                <a:latin typeface="Trebuchet MS"/>
                <a:cs typeface="Trebuchet MS"/>
              </a:rPr>
              <a:t> </a:t>
            </a:r>
            <a:r>
              <a:rPr sz="2300" spc="-20" dirty="0">
                <a:solidFill>
                  <a:srgbClr val="FFFFFF"/>
                </a:solidFill>
                <a:latin typeface="Trebuchet MS"/>
                <a:cs typeface="Trebuchet MS"/>
              </a:rPr>
              <a:t>plantea</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50" dirty="0">
                <a:solidFill>
                  <a:srgbClr val="FFFFFF"/>
                </a:solidFill>
                <a:latin typeface="Trebuchet MS"/>
                <a:cs typeface="Trebuchet MS"/>
              </a:rPr>
              <a:t>necesidad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5" dirty="0">
                <a:solidFill>
                  <a:srgbClr val="FFFFFF"/>
                </a:solidFill>
                <a:latin typeface="Trebuchet MS"/>
                <a:cs typeface="Trebuchet MS"/>
              </a:rPr>
              <a:t> </a:t>
            </a:r>
            <a:r>
              <a:rPr sz="2300" spc="-40" dirty="0">
                <a:solidFill>
                  <a:srgbClr val="FFFFFF"/>
                </a:solidFill>
                <a:latin typeface="Trebuchet MS"/>
                <a:cs typeface="Trebuchet MS"/>
              </a:rPr>
              <a:t>rebajar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65" dirty="0">
                <a:solidFill>
                  <a:srgbClr val="FFFFFF"/>
                </a:solidFill>
                <a:latin typeface="Trebuchet MS"/>
                <a:cs typeface="Trebuchet MS"/>
              </a:rPr>
              <a:t>edad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dirty="0">
                <a:solidFill>
                  <a:srgbClr val="FFFFFF"/>
                </a:solidFill>
                <a:latin typeface="Trebuchet MS"/>
                <a:cs typeface="Trebuchet MS"/>
              </a:rPr>
              <a:t>capacidad</a:t>
            </a:r>
            <a:r>
              <a:rPr sz="2300" spc="-105"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spc="45" dirty="0">
                <a:solidFill>
                  <a:srgbClr val="FFFFFF"/>
                </a:solidFill>
                <a:latin typeface="Trebuchet MS"/>
                <a:cs typeface="Trebuchet MS"/>
              </a:rPr>
              <a:t>derecho</a:t>
            </a:r>
            <a:r>
              <a:rPr sz="2300" spc="-100" dirty="0">
                <a:solidFill>
                  <a:srgbClr val="FFFFFF"/>
                </a:solidFill>
                <a:latin typeface="Trebuchet MS"/>
                <a:cs typeface="Trebuchet MS"/>
              </a:rPr>
              <a:t> </a:t>
            </a:r>
            <a:r>
              <a:rPr sz="2300" spc="-45" dirty="0">
                <a:solidFill>
                  <a:srgbClr val="FFFFFF"/>
                </a:solidFill>
                <a:latin typeface="Trebuchet MS"/>
                <a:cs typeface="Trebuchet MS"/>
              </a:rPr>
              <a:t>penal,</a:t>
            </a:r>
            <a:r>
              <a:rPr sz="2300" spc="-100" dirty="0">
                <a:solidFill>
                  <a:srgbClr val="FFFFFF"/>
                </a:solidFill>
                <a:latin typeface="Trebuchet MS"/>
                <a:cs typeface="Trebuchet MS"/>
              </a:rPr>
              <a:t> </a:t>
            </a:r>
            <a:r>
              <a:rPr sz="2300" dirty="0">
                <a:solidFill>
                  <a:srgbClr val="FFFFFF"/>
                </a:solidFill>
                <a:latin typeface="Trebuchet MS"/>
                <a:cs typeface="Trebuchet MS"/>
              </a:rPr>
              <a:t>para</a:t>
            </a:r>
            <a:r>
              <a:rPr sz="2300" spc="-105" dirty="0">
                <a:solidFill>
                  <a:srgbClr val="FFFFFF"/>
                </a:solidFill>
                <a:latin typeface="Trebuchet MS"/>
                <a:cs typeface="Trebuchet MS"/>
              </a:rPr>
              <a:t> </a:t>
            </a:r>
            <a:r>
              <a:rPr sz="2300" dirty="0">
                <a:solidFill>
                  <a:srgbClr val="FFFFFF"/>
                </a:solidFill>
                <a:latin typeface="Trebuchet MS"/>
                <a:cs typeface="Trebuchet MS"/>
              </a:rPr>
              <a:t>combatir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10" dirty="0">
                <a:solidFill>
                  <a:srgbClr val="FFFFFF"/>
                </a:solidFill>
                <a:latin typeface="Trebuchet MS"/>
                <a:cs typeface="Trebuchet MS"/>
              </a:rPr>
              <a:t>delincuencia</a:t>
            </a:r>
            <a:r>
              <a:rPr sz="2300" spc="-100" dirty="0">
                <a:solidFill>
                  <a:srgbClr val="FFFFFF"/>
                </a:solidFill>
                <a:latin typeface="Trebuchet MS"/>
                <a:cs typeface="Trebuchet MS"/>
              </a:rPr>
              <a:t> </a:t>
            </a:r>
            <a:r>
              <a:rPr sz="2300" spc="-10" dirty="0">
                <a:solidFill>
                  <a:srgbClr val="FFFFFF"/>
                </a:solidFill>
                <a:latin typeface="Trebuchet MS"/>
                <a:cs typeface="Trebuchet MS"/>
              </a:rPr>
              <a:t>juvenil.</a:t>
            </a:r>
            <a:endParaRPr sz="2300">
              <a:latin typeface="Trebuchet MS"/>
              <a:cs typeface="Trebuchet MS"/>
            </a:endParaRPr>
          </a:p>
        </p:txBody>
      </p:sp>
    </p:spTree>
    <p:extLst>
      <p:ext uri="{BB962C8B-B14F-4D97-AF65-F5344CB8AC3E}">
        <p14:creationId xmlns:p14="http://schemas.microsoft.com/office/powerpoint/2010/main" val="2734067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38C3C-19CE-7B2B-8C7E-63BB8CB4DE31}"/>
            </a:ext>
          </a:extLst>
        </p:cNvPr>
        <p:cNvGrpSpPr/>
        <p:nvPr/>
      </p:nvGrpSpPr>
      <p:grpSpPr>
        <a:xfrm>
          <a:off x="0" y="0"/>
          <a:ext cx="0" cy="0"/>
          <a:chOff x="0" y="0"/>
          <a:chExt cx="0" cy="0"/>
        </a:xfrm>
      </p:grpSpPr>
      <p:sp>
        <p:nvSpPr>
          <p:cNvPr id="2" name="object 2">
            <a:extLst>
              <a:ext uri="{FF2B5EF4-FFF2-40B4-BE49-F238E27FC236}">
                <a16:creationId xmlns:a16="http://schemas.microsoft.com/office/drawing/2014/main" id="{BEF982FD-0A91-F1F3-5B1B-98C15B0CBD0C}"/>
              </a:ext>
            </a:extLst>
          </p:cNvPr>
          <p:cNvSpPr/>
          <p:nvPr/>
        </p:nvSpPr>
        <p:spPr>
          <a:xfrm>
            <a:off x="12481"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526B54"/>
          </a:solidFill>
        </p:spPr>
        <p:txBody>
          <a:bodyPr wrap="square" lIns="0" tIns="0" rIns="0" bIns="0" rtlCol="0"/>
          <a:lstStyle/>
          <a:p>
            <a:endParaRPr/>
          </a:p>
        </p:txBody>
      </p:sp>
      <p:grpSp>
        <p:nvGrpSpPr>
          <p:cNvPr id="3" name="object 3">
            <a:extLst>
              <a:ext uri="{FF2B5EF4-FFF2-40B4-BE49-F238E27FC236}">
                <a16:creationId xmlns:a16="http://schemas.microsoft.com/office/drawing/2014/main" id="{5D474FEC-2B16-D618-32A5-680A39543819}"/>
              </a:ext>
            </a:extLst>
          </p:cNvPr>
          <p:cNvGrpSpPr/>
          <p:nvPr/>
        </p:nvGrpSpPr>
        <p:grpSpPr>
          <a:xfrm>
            <a:off x="0" y="4213158"/>
            <a:ext cx="18288000" cy="502284"/>
            <a:chOff x="0" y="4213158"/>
            <a:chExt cx="18288000" cy="502284"/>
          </a:xfrm>
        </p:grpSpPr>
        <p:sp>
          <p:nvSpPr>
            <p:cNvPr id="4" name="object 4">
              <a:extLst>
                <a:ext uri="{FF2B5EF4-FFF2-40B4-BE49-F238E27FC236}">
                  <a16:creationId xmlns:a16="http://schemas.microsoft.com/office/drawing/2014/main" id="{88855B91-E1D6-DE23-062E-5DD7C4E796C8}"/>
                </a:ext>
              </a:extLst>
            </p:cNvPr>
            <p:cNvSpPr/>
            <p:nvPr/>
          </p:nvSpPr>
          <p:spPr>
            <a:xfrm>
              <a:off x="0" y="4449896"/>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sp>
          <p:nvSpPr>
            <p:cNvPr id="5" name="object 5">
              <a:extLst>
                <a:ext uri="{FF2B5EF4-FFF2-40B4-BE49-F238E27FC236}">
                  <a16:creationId xmlns:a16="http://schemas.microsoft.com/office/drawing/2014/main" id="{0529E814-941A-6123-4BA3-A1AF1AFA5BB9}"/>
                </a:ext>
              </a:extLst>
            </p:cNvPr>
            <p:cNvSpPr/>
            <p:nvPr/>
          </p:nvSpPr>
          <p:spPr>
            <a:xfrm>
              <a:off x="1887499" y="4213160"/>
              <a:ext cx="12466955" cy="502284"/>
            </a:xfrm>
            <a:custGeom>
              <a:avLst/>
              <a:gdLst/>
              <a:ahLst/>
              <a:cxnLst/>
              <a:rect l="l" t="t" r="r" b="b"/>
              <a:pathLst>
                <a:path w="12466954" h="502285">
                  <a:moveTo>
                    <a:pt x="182321" y="73520"/>
                  </a:moveTo>
                  <a:lnTo>
                    <a:pt x="73533" y="73520"/>
                  </a:lnTo>
                  <a:lnTo>
                    <a:pt x="178981" y="77089"/>
                  </a:lnTo>
                  <a:lnTo>
                    <a:pt x="182321" y="73520"/>
                  </a:lnTo>
                  <a:close/>
                </a:path>
                <a:path w="12466954" h="502285">
                  <a:moveTo>
                    <a:pt x="319735" y="428523"/>
                  </a:moveTo>
                  <a:lnTo>
                    <a:pt x="182308" y="428523"/>
                  </a:lnTo>
                  <a:lnTo>
                    <a:pt x="251028" y="502043"/>
                  </a:lnTo>
                  <a:lnTo>
                    <a:pt x="319735" y="428523"/>
                  </a:lnTo>
                  <a:close/>
                </a:path>
                <a:path w="12466954" h="502285">
                  <a:moveTo>
                    <a:pt x="319747" y="73520"/>
                  </a:moveTo>
                  <a:lnTo>
                    <a:pt x="251028" y="0"/>
                  </a:lnTo>
                  <a:lnTo>
                    <a:pt x="182321" y="73520"/>
                  </a:lnTo>
                  <a:lnTo>
                    <a:pt x="319747" y="73520"/>
                  </a:lnTo>
                  <a:close/>
                </a:path>
                <a:path w="12466954" h="502285">
                  <a:moveTo>
                    <a:pt x="428536" y="73520"/>
                  </a:moveTo>
                  <a:lnTo>
                    <a:pt x="319747" y="73520"/>
                  </a:lnTo>
                  <a:lnTo>
                    <a:pt x="323075" y="77089"/>
                  </a:lnTo>
                  <a:lnTo>
                    <a:pt x="428536" y="73520"/>
                  </a:lnTo>
                  <a:close/>
                </a:path>
                <a:path w="12466954" h="502285">
                  <a:moveTo>
                    <a:pt x="502056" y="251040"/>
                  </a:moveTo>
                  <a:lnTo>
                    <a:pt x="424967" y="178981"/>
                  </a:lnTo>
                  <a:lnTo>
                    <a:pt x="428421" y="77089"/>
                  </a:lnTo>
                  <a:lnTo>
                    <a:pt x="323075" y="77089"/>
                  </a:lnTo>
                  <a:lnTo>
                    <a:pt x="178981" y="77089"/>
                  </a:lnTo>
                  <a:lnTo>
                    <a:pt x="73647" y="77089"/>
                  </a:lnTo>
                  <a:lnTo>
                    <a:pt x="77089" y="178981"/>
                  </a:lnTo>
                  <a:lnTo>
                    <a:pt x="0" y="251040"/>
                  </a:lnTo>
                  <a:lnTo>
                    <a:pt x="77089" y="323062"/>
                  </a:lnTo>
                  <a:lnTo>
                    <a:pt x="73647" y="424954"/>
                  </a:lnTo>
                  <a:lnTo>
                    <a:pt x="178981" y="424954"/>
                  </a:lnTo>
                  <a:lnTo>
                    <a:pt x="323075" y="424954"/>
                  </a:lnTo>
                  <a:lnTo>
                    <a:pt x="428421" y="424954"/>
                  </a:lnTo>
                  <a:lnTo>
                    <a:pt x="424967" y="323062"/>
                  </a:lnTo>
                  <a:lnTo>
                    <a:pt x="502056" y="251040"/>
                  </a:lnTo>
                  <a:close/>
                </a:path>
                <a:path w="12466954" h="502285">
                  <a:moveTo>
                    <a:pt x="4171162" y="73520"/>
                  </a:moveTo>
                  <a:lnTo>
                    <a:pt x="4062374" y="73520"/>
                  </a:lnTo>
                  <a:lnTo>
                    <a:pt x="4167835" y="77089"/>
                  </a:lnTo>
                  <a:lnTo>
                    <a:pt x="4171162" y="73520"/>
                  </a:lnTo>
                  <a:close/>
                </a:path>
                <a:path w="12466954" h="502285">
                  <a:moveTo>
                    <a:pt x="4308602" y="428523"/>
                  </a:moveTo>
                  <a:lnTo>
                    <a:pt x="4171162" y="428523"/>
                  </a:lnTo>
                  <a:lnTo>
                    <a:pt x="4239895" y="502043"/>
                  </a:lnTo>
                  <a:lnTo>
                    <a:pt x="4308602" y="428523"/>
                  </a:lnTo>
                  <a:close/>
                </a:path>
                <a:path w="12466954" h="502285">
                  <a:moveTo>
                    <a:pt x="4308614" y="73520"/>
                  </a:moveTo>
                  <a:lnTo>
                    <a:pt x="4239895" y="0"/>
                  </a:lnTo>
                  <a:lnTo>
                    <a:pt x="4171162" y="73520"/>
                  </a:lnTo>
                  <a:lnTo>
                    <a:pt x="4308614" y="73520"/>
                  </a:lnTo>
                  <a:close/>
                </a:path>
                <a:path w="12466954" h="502285">
                  <a:moveTo>
                    <a:pt x="4417377" y="73520"/>
                  </a:moveTo>
                  <a:lnTo>
                    <a:pt x="4308614" y="73520"/>
                  </a:lnTo>
                  <a:lnTo>
                    <a:pt x="4311942" y="77089"/>
                  </a:lnTo>
                  <a:lnTo>
                    <a:pt x="4417377" y="73520"/>
                  </a:lnTo>
                  <a:close/>
                </a:path>
                <a:path w="12466954" h="502285">
                  <a:moveTo>
                    <a:pt x="4490910" y="251040"/>
                  </a:moveTo>
                  <a:lnTo>
                    <a:pt x="4413809" y="178981"/>
                  </a:lnTo>
                  <a:lnTo>
                    <a:pt x="4417250" y="77089"/>
                  </a:lnTo>
                  <a:lnTo>
                    <a:pt x="4311942" y="77089"/>
                  </a:lnTo>
                  <a:lnTo>
                    <a:pt x="4167835" y="77089"/>
                  </a:lnTo>
                  <a:lnTo>
                    <a:pt x="4062488" y="77089"/>
                  </a:lnTo>
                  <a:lnTo>
                    <a:pt x="4065943" y="178981"/>
                  </a:lnTo>
                  <a:lnTo>
                    <a:pt x="3988854" y="251040"/>
                  </a:lnTo>
                  <a:lnTo>
                    <a:pt x="4065943" y="323062"/>
                  </a:lnTo>
                  <a:lnTo>
                    <a:pt x="4062488" y="424954"/>
                  </a:lnTo>
                  <a:lnTo>
                    <a:pt x="4167835" y="424954"/>
                  </a:lnTo>
                  <a:lnTo>
                    <a:pt x="4311942" y="424954"/>
                  </a:lnTo>
                  <a:lnTo>
                    <a:pt x="4417250" y="424954"/>
                  </a:lnTo>
                  <a:lnTo>
                    <a:pt x="4413809" y="323062"/>
                  </a:lnTo>
                  <a:lnTo>
                    <a:pt x="4490910" y="251040"/>
                  </a:lnTo>
                  <a:close/>
                </a:path>
                <a:path w="12466954" h="502285">
                  <a:moveTo>
                    <a:pt x="8160029" y="73520"/>
                  </a:moveTo>
                  <a:lnTo>
                    <a:pt x="8051228" y="73520"/>
                  </a:lnTo>
                  <a:lnTo>
                    <a:pt x="8156689" y="77089"/>
                  </a:lnTo>
                  <a:lnTo>
                    <a:pt x="8160029" y="73520"/>
                  </a:lnTo>
                  <a:close/>
                </a:path>
                <a:path w="12466954" h="502285">
                  <a:moveTo>
                    <a:pt x="8297431" y="428523"/>
                  </a:moveTo>
                  <a:lnTo>
                    <a:pt x="8160017" y="428523"/>
                  </a:lnTo>
                  <a:lnTo>
                    <a:pt x="8228749" y="502043"/>
                  </a:lnTo>
                  <a:lnTo>
                    <a:pt x="8297431" y="428523"/>
                  </a:lnTo>
                  <a:close/>
                </a:path>
                <a:path w="12466954" h="502285">
                  <a:moveTo>
                    <a:pt x="8297443" y="73520"/>
                  </a:moveTo>
                  <a:lnTo>
                    <a:pt x="8228749" y="0"/>
                  </a:lnTo>
                  <a:lnTo>
                    <a:pt x="8160029" y="73520"/>
                  </a:lnTo>
                  <a:lnTo>
                    <a:pt x="8297443" y="73520"/>
                  </a:lnTo>
                  <a:close/>
                </a:path>
                <a:path w="12466954" h="502285">
                  <a:moveTo>
                    <a:pt x="8406231" y="73520"/>
                  </a:moveTo>
                  <a:lnTo>
                    <a:pt x="8297443" y="73520"/>
                  </a:lnTo>
                  <a:lnTo>
                    <a:pt x="8300771" y="77089"/>
                  </a:lnTo>
                  <a:lnTo>
                    <a:pt x="8406231" y="73520"/>
                  </a:lnTo>
                  <a:close/>
                </a:path>
                <a:path w="12466954" h="502285">
                  <a:moveTo>
                    <a:pt x="8479765" y="251040"/>
                  </a:moveTo>
                  <a:lnTo>
                    <a:pt x="8402663" y="178981"/>
                  </a:lnTo>
                  <a:lnTo>
                    <a:pt x="8406104" y="77089"/>
                  </a:lnTo>
                  <a:lnTo>
                    <a:pt x="8300771" y="77089"/>
                  </a:lnTo>
                  <a:lnTo>
                    <a:pt x="8156689" y="77089"/>
                  </a:lnTo>
                  <a:lnTo>
                    <a:pt x="8051355" y="77089"/>
                  </a:lnTo>
                  <a:lnTo>
                    <a:pt x="8054797" y="178981"/>
                  </a:lnTo>
                  <a:lnTo>
                    <a:pt x="7977708" y="251040"/>
                  </a:lnTo>
                  <a:lnTo>
                    <a:pt x="8054797" y="323062"/>
                  </a:lnTo>
                  <a:lnTo>
                    <a:pt x="8051355" y="424954"/>
                  </a:lnTo>
                  <a:lnTo>
                    <a:pt x="8156689" y="424954"/>
                  </a:lnTo>
                  <a:lnTo>
                    <a:pt x="8300771" y="424954"/>
                  </a:lnTo>
                  <a:lnTo>
                    <a:pt x="8406104" y="424954"/>
                  </a:lnTo>
                  <a:lnTo>
                    <a:pt x="8402663" y="323062"/>
                  </a:lnTo>
                  <a:lnTo>
                    <a:pt x="8479765" y="251040"/>
                  </a:lnTo>
                  <a:close/>
                </a:path>
                <a:path w="12466954" h="502285">
                  <a:moveTo>
                    <a:pt x="12147055" y="73520"/>
                  </a:moveTo>
                  <a:lnTo>
                    <a:pt x="12038292" y="73520"/>
                  </a:lnTo>
                  <a:lnTo>
                    <a:pt x="12143715" y="77089"/>
                  </a:lnTo>
                  <a:lnTo>
                    <a:pt x="12147055" y="73520"/>
                  </a:lnTo>
                  <a:close/>
                </a:path>
                <a:path w="12466954" h="502285">
                  <a:moveTo>
                    <a:pt x="12284481" y="428523"/>
                  </a:moveTo>
                  <a:lnTo>
                    <a:pt x="12147042" y="428523"/>
                  </a:lnTo>
                  <a:lnTo>
                    <a:pt x="12215774" y="502043"/>
                  </a:lnTo>
                  <a:lnTo>
                    <a:pt x="12284481" y="428523"/>
                  </a:lnTo>
                  <a:close/>
                </a:path>
                <a:path w="12466954" h="502285">
                  <a:moveTo>
                    <a:pt x="12284494" y="73520"/>
                  </a:moveTo>
                  <a:lnTo>
                    <a:pt x="12215774" y="0"/>
                  </a:lnTo>
                  <a:lnTo>
                    <a:pt x="12147055" y="73520"/>
                  </a:lnTo>
                  <a:lnTo>
                    <a:pt x="12284494" y="73520"/>
                  </a:lnTo>
                  <a:close/>
                </a:path>
                <a:path w="12466954" h="502285">
                  <a:moveTo>
                    <a:pt x="12393282" y="73520"/>
                  </a:moveTo>
                  <a:lnTo>
                    <a:pt x="12284494" y="73520"/>
                  </a:lnTo>
                  <a:lnTo>
                    <a:pt x="12287822" y="77089"/>
                  </a:lnTo>
                  <a:lnTo>
                    <a:pt x="12393282" y="73520"/>
                  </a:lnTo>
                  <a:close/>
                </a:path>
                <a:path w="12466954" h="502285">
                  <a:moveTo>
                    <a:pt x="12466790" y="251040"/>
                  </a:moveTo>
                  <a:lnTo>
                    <a:pt x="12389726" y="178981"/>
                  </a:lnTo>
                  <a:lnTo>
                    <a:pt x="12393168" y="77089"/>
                  </a:lnTo>
                  <a:lnTo>
                    <a:pt x="12287822" y="77089"/>
                  </a:lnTo>
                  <a:lnTo>
                    <a:pt x="12143715" y="77089"/>
                  </a:lnTo>
                  <a:lnTo>
                    <a:pt x="12038406" y="77089"/>
                  </a:lnTo>
                  <a:lnTo>
                    <a:pt x="12041823" y="178981"/>
                  </a:lnTo>
                  <a:lnTo>
                    <a:pt x="11964746" y="251040"/>
                  </a:lnTo>
                  <a:lnTo>
                    <a:pt x="12041823" y="323062"/>
                  </a:lnTo>
                  <a:lnTo>
                    <a:pt x="12038406" y="424954"/>
                  </a:lnTo>
                  <a:lnTo>
                    <a:pt x="12143715" y="424954"/>
                  </a:lnTo>
                  <a:lnTo>
                    <a:pt x="12287822" y="424954"/>
                  </a:lnTo>
                  <a:lnTo>
                    <a:pt x="12393168" y="424954"/>
                  </a:lnTo>
                  <a:lnTo>
                    <a:pt x="12389726" y="323062"/>
                  </a:lnTo>
                  <a:lnTo>
                    <a:pt x="12466790" y="251040"/>
                  </a:lnTo>
                  <a:close/>
                </a:path>
              </a:pathLst>
            </a:custGeom>
            <a:solidFill>
              <a:srgbClr val="FFFFFF"/>
            </a:solidFill>
          </p:spPr>
          <p:txBody>
            <a:bodyPr wrap="square" lIns="0" tIns="0" rIns="0" bIns="0" rtlCol="0"/>
            <a:lstStyle/>
            <a:p>
              <a:endParaRPr/>
            </a:p>
          </p:txBody>
        </p:sp>
      </p:grpSp>
      <p:grpSp>
        <p:nvGrpSpPr>
          <p:cNvPr id="6" name="object 6">
            <a:extLst>
              <a:ext uri="{FF2B5EF4-FFF2-40B4-BE49-F238E27FC236}">
                <a16:creationId xmlns:a16="http://schemas.microsoft.com/office/drawing/2014/main" id="{0ED7B3A5-E225-05E0-4D96-105606B9EA9F}"/>
              </a:ext>
            </a:extLst>
          </p:cNvPr>
          <p:cNvGrpSpPr/>
          <p:nvPr/>
        </p:nvGrpSpPr>
        <p:grpSpPr>
          <a:xfrm>
            <a:off x="0" y="9229709"/>
            <a:ext cx="18288000" cy="1057275"/>
            <a:chOff x="0" y="9229709"/>
            <a:chExt cx="18288000" cy="1057275"/>
          </a:xfrm>
        </p:grpSpPr>
        <p:sp>
          <p:nvSpPr>
            <p:cNvPr id="7" name="object 7">
              <a:extLst>
                <a:ext uri="{FF2B5EF4-FFF2-40B4-BE49-F238E27FC236}">
                  <a16:creationId xmlns:a16="http://schemas.microsoft.com/office/drawing/2014/main" id="{1A2445F7-2CAA-C9FA-B0B5-71D252F8C3D1}"/>
                </a:ext>
              </a:extLst>
            </p:cNvPr>
            <p:cNvSpPr/>
            <p:nvPr/>
          </p:nvSpPr>
          <p:spPr>
            <a:xfrm>
              <a:off x="0" y="9244004"/>
              <a:ext cx="18288000" cy="1043305"/>
            </a:xfrm>
            <a:custGeom>
              <a:avLst/>
              <a:gdLst/>
              <a:ahLst/>
              <a:cxnLst/>
              <a:rect l="l" t="t" r="r" b="b"/>
              <a:pathLst>
                <a:path w="18288000" h="1043304">
                  <a:moveTo>
                    <a:pt x="18288000" y="1042985"/>
                  </a:moveTo>
                  <a:lnTo>
                    <a:pt x="0" y="1042985"/>
                  </a:lnTo>
                  <a:lnTo>
                    <a:pt x="0" y="0"/>
                  </a:lnTo>
                  <a:lnTo>
                    <a:pt x="18288000" y="0"/>
                  </a:lnTo>
                  <a:lnTo>
                    <a:pt x="18288000" y="1042985"/>
                  </a:lnTo>
                  <a:close/>
                </a:path>
              </a:pathLst>
            </a:custGeom>
            <a:solidFill>
              <a:srgbClr val="94AA94"/>
            </a:solidFill>
          </p:spPr>
          <p:txBody>
            <a:bodyPr wrap="square" lIns="0" tIns="0" rIns="0" bIns="0" rtlCol="0"/>
            <a:lstStyle/>
            <a:p>
              <a:endParaRPr/>
            </a:p>
          </p:txBody>
        </p:sp>
        <p:sp>
          <p:nvSpPr>
            <p:cNvPr id="8" name="object 8">
              <a:extLst>
                <a:ext uri="{FF2B5EF4-FFF2-40B4-BE49-F238E27FC236}">
                  <a16:creationId xmlns:a16="http://schemas.microsoft.com/office/drawing/2014/main" id="{19578161-3E0A-397D-AF0B-E877BD7A5083}"/>
                </a:ext>
              </a:extLst>
            </p:cNvPr>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9" name="object 9">
            <a:extLst>
              <a:ext uri="{FF2B5EF4-FFF2-40B4-BE49-F238E27FC236}">
                <a16:creationId xmlns:a16="http://schemas.microsoft.com/office/drawing/2014/main" id="{3386F43A-22E1-8B97-9C62-2CEFF92F7DB4}"/>
              </a:ext>
            </a:extLst>
          </p:cNvPr>
          <p:cNvSpPr txBox="1"/>
          <p:nvPr/>
        </p:nvSpPr>
        <p:spPr>
          <a:xfrm>
            <a:off x="5863661" y="4887866"/>
            <a:ext cx="2529840" cy="2752035"/>
          </a:xfrm>
          <a:prstGeom prst="rect">
            <a:avLst/>
          </a:prstGeom>
        </p:spPr>
        <p:txBody>
          <a:bodyPr vert="horz" wrap="square" lIns="0" tIns="12700" rIns="0" bIns="0" rtlCol="0">
            <a:spAutoFit/>
          </a:bodyPr>
          <a:lstStyle/>
          <a:p>
            <a:pPr marL="30480">
              <a:lnSpc>
                <a:spcPct val="100000"/>
              </a:lnSpc>
              <a:spcBef>
                <a:spcPts val="100"/>
              </a:spcBef>
            </a:pPr>
            <a:r>
              <a:rPr sz="5000" spc="-25" dirty="0">
                <a:solidFill>
                  <a:srgbClr val="FFFFFF"/>
                </a:solidFill>
                <a:latin typeface="Arial MT"/>
                <a:cs typeface="Arial MT"/>
              </a:rPr>
              <a:t>02.</a:t>
            </a:r>
            <a:endParaRPr sz="5000" dirty="0">
              <a:latin typeface="Arial MT"/>
              <a:cs typeface="Arial MT"/>
            </a:endParaRPr>
          </a:p>
          <a:p>
            <a:r>
              <a:rPr lang="es-ES" sz="1600" b="1" dirty="0"/>
              <a:t>10. Principio de Especialidad</a:t>
            </a:r>
          </a:p>
          <a:p>
            <a:r>
              <a:rPr lang="es-ES" sz="1600" dirty="0"/>
              <a:t>Los adolescentes deben ser juzgados y sancionados </a:t>
            </a:r>
            <a:r>
              <a:rPr lang="es-ES" sz="1600" b="1" dirty="0"/>
              <a:t>solo por autoridades y procedimientos especializados</a:t>
            </a:r>
            <a:r>
              <a:rPr lang="es-ES" sz="1600" dirty="0"/>
              <a:t>, con personal capacitado.</a:t>
            </a:r>
          </a:p>
        </p:txBody>
      </p:sp>
      <p:sp>
        <p:nvSpPr>
          <p:cNvPr id="10" name="object 10">
            <a:extLst>
              <a:ext uri="{FF2B5EF4-FFF2-40B4-BE49-F238E27FC236}">
                <a16:creationId xmlns:a16="http://schemas.microsoft.com/office/drawing/2014/main" id="{340497F1-7313-5433-5A16-6E9F2A9A4CC2}"/>
              </a:ext>
            </a:extLst>
          </p:cNvPr>
          <p:cNvSpPr txBox="1"/>
          <p:nvPr/>
        </p:nvSpPr>
        <p:spPr>
          <a:xfrm>
            <a:off x="9852517" y="4887866"/>
            <a:ext cx="2571115" cy="782265"/>
          </a:xfrm>
          <a:prstGeom prst="rect">
            <a:avLst/>
          </a:prstGeom>
        </p:spPr>
        <p:txBody>
          <a:bodyPr vert="horz" wrap="square" lIns="0" tIns="12700" rIns="0" bIns="0" rtlCol="0">
            <a:spAutoFit/>
          </a:bodyPr>
          <a:lstStyle/>
          <a:p>
            <a:pPr marL="48895">
              <a:lnSpc>
                <a:spcPct val="100000"/>
              </a:lnSpc>
              <a:spcBef>
                <a:spcPts val="100"/>
              </a:spcBef>
            </a:pPr>
            <a:r>
              <a:rPr sz="5000" spc="-25" dirty="0">
                <a:solidFill>
                  <a:srgbClr val="FFFFFF"/>
                </a:solidFill>
                <a:latin typeface="Arial MT"/>
                <a:cs typeface="Arial MT"/>
              </a:rPr>
              <a:t>03.</a:t>
            </a:r>
            <a:endParaRPr sz="5000" dirty="0">
              <a:latin typeface="Arial MT"/>
              <a:cs typeface="Arial MT"/>
            </a:endParaRPr>
          </a:p>
        </p:txBody>
      </p:sp>
      <p:sp>
        <p:nvSpPr>
          <p:cNvPr id="11" name="object 11">
            <a:extLst>
              <a:ext uri="{FF2B5EF4-FFF2-40B4-BE49-F238E27FC236}">
                <a16:creationId xmlns:a16="http://schemas.microsoft.com/office/drawing/2014/main" id="{AC06EBB0-CAAC-5903-A40F-8A6C7522899E}"/>
              </a:ext>
            </a:extLst>
          </p:cNvPr>
          <p:cNvSpPr txBox="1"/>
          <p:nvPr/>
        </p:nvSpPr>
        <p:spPr>
          <a:xfrm>
            <a:off x="13839545" y="4887866"/>
            <a:ext cx="2524760" cy="782265"/>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04.</a:t>
            </a:r>
            <a:endParaRPr lang="es-CO" sz="5000" spc="-25" dirty="0">
              <a:solidFill>
                <a:srgbClr val="FFFFFF"/>
              </a:solidFill>
              <a:latin typeface="Arial MT"/>
              <a:cs typeface="Arial MT"/>
            </a:endParaRPr>
          </a:p>
        </p:txBody>
      </p:sp>
      <p:sp>
        <p:nvSpPr>
          <p:cNvPr id="12" name="object 12">
            <a:extLst>
              <a:ext uri="{FF2B5EF4-FFF2-40B4-BE49-F238E27FC236}">
                <a16:creationId xmlns:a16="http://schemas.microsoft.com/office/drawing/2014/main" id="{7FD0E66F-0EA6-9C80-1D88-32B267E10980}"/>
              </a:ext>
            </a:extLst>
          </p:cNvPr>
          <p:cNvSpPr txBox="1"/>
          <p:nvPr/>
        </p:nvSpPr>
        <p:spPr>
          <a:xfrm>
            <a:off x="1874810" y="4887866"/>
            <a:ext cx="2245360" cy="2998257"/>
          </a:xfrm>
          <a:prstGeom prst="rect">
            <a:avLst/>
          </a:prstGeom>
        </p:spPr>
        <p:txBody>
          <a:bodyPr vert="horz" wrap="square" lIns="0" tIns="12700" rIns="0" bIns="0" rtlCol="0">
            <a:spAutoFit/>
          </a:bodyPr>
          <a:lstStyle/>
          <a:p>
            <a:pPr marL="12700">
              <a:lnSpc>
                <a:spcPct val="100000"/>
              </a:lnSpc>
              <a:spcBef>
                <a:spcPts val="100"/>
              </a:spcBef>
            </a:pPr>
            <a:r>
              <a:rPr sz="5000" spc="-25" dirty="0">
                <a:solidFill>
                  <a:srgbClr val="FFFFFF"/>
                </a:solidFill>
                <a:latin typeface="Arial MT"/>
                <a:cs typeface="Arial MT"/>
              </a:rPr>
              <a:t>01.</a:t>
            </a:r>
            <a:endParaRPr lang="es-CO" sz="5000" spc="-25" dirty="0">
              <a:solidFill>
                <a:srgbClr val="FFFFFF"/>
              </a:solidFill>
              <a:latin typeface="Arial MT"/>
              <a:cs typeface="Arial MT"/>
            </a:endParaRPr>
          </a:p>
          <a:p>
            <a:r>
              <a:rPr lang="es-ES" sz="1600" b="1" dirty="0"/>
              <a:t>9. Principio de Armonización con los Instrumentos Internacionales</a:t>
            </a:r>
          </a:p>
          <a:p>
            <a:r>
              <a:rPr lang="es-ES" sz="1600" dirty="0"/>
              <a:t>Las normas internas deben interpretarse conforme a los </a:t>
            </a:r>
            <a:r>
              <a:rPr lang="es-ES" sz="1600" b="1" dirty="0"/>
              <a:t>tratados internacionales de derechos humanos</a:t>
            </a:r>
            <a:r>
              <a:rPr lang="es-ES" sz="1600" dirty="0"/>
              <a:t>.</a:t>
            </a:r>
          </a:p>
        </p:txBody>
      </p:sp>
      <p:sp>
        <p:nvSpPr>
          <p:cNvPr id="13" name="object 13">
            <a:extLst>
              <a:ext uri="{FF2B5EF4-FFF2-40B4-BE49-F238E27FC236}">
                <a16:creationId xmlns:a16="http://schemas.microsoft.com/office/drawing/2014/main" id="{7AB5B9D4-E459-C6B9-3F54-182ABAB96B68}"/>
              </a:ext>
            </a:extLst>
          </p:cNvPr>
          <p:cNvSpPr txBox="1">
            <a:spLocks noGrp="1"/>
          </p:cNvSpPr>
          <p:nvPr>
            <p:ph type="title"/>
          </p:nvPr>
        </p:nvSpPr>
        <p:spPr>
          <a:xfrm>
            <a:off x="4694789" y="1424292"/>
            <a:ext cx="8898255" cy="1084912"/>
          </a:xfrm>
          <a:prstGeom prst="rect">
            <a:avLst/>
          </a:prstGeom>
        </p:spPr>
        <p:txBody>
          <a:bodyPr vert="horz" wrap="square" lIns="0" tIns="147320" rIns="0" bIns="0" rtlCol="0">
            <a:spAutoFit/>
          </a:bodyPr>
          <a:lstStyle/>
          <a:p>
            <a:pPr marL="1190625" marR="5080" indent="-1178560">
              <a:lnSpc>
                <a:spcPts val="7280"/>
              </a:lnSpc>
              <a:spcBef>
                <a:spcPts val="1160"/>
              </a:spcBef>
            </a:pPr>
            <a:r>
              <a:rPr lang="es-ES" spc="645" dirty="0"/>
              <a:t>PRINCIPIOS SRPA</a:t>
            </a:r>
            <a:endParaRPr spc="755" dirty="0"/>
          </a:p>
        </p:txBody>
      </p:sp>
      <p:sp>
        <p:nvSpPr>
          <p:cNvPr id="14" name="object 14">
            <a:extLst>
              <a:ext uri="{FF2B5EF4-FFF2-40B4-BE49-F238E27FC236}">
                <a16:creationId xmlns:a16="http://schemas.microsoft.com/office/drawing/2014/main" id="{15196329-0B82-015C-D5AB-04807785310E}"/>
              </a:ext>
            </a:extLst>
          </p:cNvPr>
          <p:cNvSpPr txBox="1"/>
          <p:nvPr/>
        </p:nvSpPr>
        <p:spPr>
          <a:xfrm>
            <a:off x="2720530" y="9525565"/>
            <a:ext cx="14947265" cy="375920"/>
          </a:xfrm>
          <a:prstGeom prst="rect">
            <a:avLst/>
          </a:prstGeom>
        </p:spPr>
        <p:txBody>
          <a:bodyPr vert="horz" wrap="square" lIns="0" tIns="12700" rIns="0" bIns="0" rtlCol="0">
            <a:spAutoFit/>
          </a:bodyPr>
          <a:lstStyle/>
          <a:p>
            <a:pPr marL="12700">
              <a:lnSpc>
                <a:spcPct val="100000"/>
              </a:lnSpc>
              <a:spcBef>
                <a:spcPts val="100"/>
              </a:spcBef>
            </a:pPr>
            <a:r>
              <a:rPr sz="2300" spc="200" dirty="0">
                <a:solidFill>
                  <a:srgbClr val="FFFFFF"/>
                </a:solidFill>
                <a:latin typeface="Trebuchet MS"/>
                <a:cs typeface="Trebuchet MS"/>
              </a:rPr>
              <a:t>Se</a:t>
            </a:r>
            <a:r>
              <a:rPr sz="2300" spc="-105" dirty="0">
                <a:solidFill>
                  <a:srgbClr val="FFFFFF"/>
                </a:solidFill>
                <a:latin typeface="Trebuchet MS"/>
                <a:cs typeface="Trebuchet MS"/>
              </a:rPr>
              <a:t> </a:t>
            </a:r>
            <a:r>
              <a:rPr sz="2300" spc="-20" dirty="0">
                <a:solidFill>
                  <a:srgbClr val="FFFFFF"/>
                </a:solidFill>
                <a:latin typeface="Trebuchet MS"/>
                <a:cs typeface="Trebuchet MS"/>
              </a:rPr>
              <a:t>plantea</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50" dirty="0">
                <a:solidFill>
                  <a:srgbClr val="FFFFFF"/>
                </a:solidFill>
                <a:latin typeface="Trebuchet MS"/>
                <a:cs typeface="Trebuchet MS"/>
              </a:rPr>
              <a:t>necesidad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5" dirty="0">
                <a:solidFill>
                  <a:srgbClr val="FFFFFF"/>
                </a:solidFill>
                <a:latin typeface="Trebuchet MS"/>
                <a:cs typeface="Trebuchet MS"/>
              </a:rPr>
              <a:t> </a:t>
            </a:r>
            <a:r>
              <a:rPr sz="2300" spc="-40" dirty="0">
                <a:solidFill>
                  <a:srgbClr val="FFFFFF"/>
                </a:solidFill>
                <a:latin typeface="Trebuchet MS"/>
                <a:cs typeface="Trebuchet MS"/>
              </a:rPr>
              <a:t>rebajar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65" dirty="0">
                <a:solidFill>
                  <a:srgbClr val="FFFFFF"/>
                </a:solidFill>
                <a:latin typeface="Trebuchet MS"/>
                <a:cs typeface="Trebuchet MS"/>
              </a:rPr>
              <a:t>edad</a:t>
            </a:r>
            <a:r>
              <a:rPr sz="2300" spc="-100"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dirty="0">
                <a:solidFill>
                  <a:srgbClr val="FFFFFF"/>
                </a:solidFill>
                <a:latin typeface="Trebuchet MS"/>
                <a:cs typeface="Trebuchet MS"/>
              </a:rPr>
              <a:t>capacidad</a:t>
            </a:r>
            <a:r>
              <a:rPr sz="2300" spc="-105" dirty="0">
                <a:solidFill>
                  <a:srgbClr val="FFFFFF"/>
                </a:solidFill>
                <a:latin typeface="Trebuchet MS"/>
                <a:cs typeface="Trebuchet MS"/>
              </a:rPr>
              <a:t> </a:t>
            </a:r>
            <a:r>
              <a:rPr sz="2300" spc="80" dirty="0">
                <a:solidFill>
                  <a:srgbClr val="FFFFFF"/>
                </a:solidFill>
                <a:latin typeface="Trebuchet MS"/>
                <a:cs typeface="Trebuchet MS"/>
              </a:rPr>
              <a:t>de</a:t>
            </a:r>
            <a:r>
              <a:rPr sz="2300" spc="-100" dirty="0">
                <a:solidFill>
                  <a:srgbClr val="FFFFFF"/>
                </a:solidFill>
                <a:latin typeface="Trebuchet MS"/>
                <a:cs typeface="Trebuchet MS"/>
              </a:rPr>
              <a:t> </a:t>
            </a:r>
            <a:r>
              <a:rPr sz="2300" spc="45" dirty="0">
                <a:solidFill>
                  <a:srgbClr val="FFFFFF"/>
                </a:solidFill>
                <a:latin typeface="Trebuchet MS"/>
                <a:cs typeface="Trebuchet MS"/>
              </a:rPr>
              <a:t>derecho</a:t>
            </a:r>
            <a:r>
              <a:rPr sz="2300" spc="-100" dirty="0">
                <a:solidFill>
                  <a:srgbClr val="FFFFFF"/>
                </a:solidFill>
                <a:latin typeface="Trebuchet MS"/>
                <a:cs typeface="Trebuchet MS"/>
              </a:rPr>
              <a:t> </a:t>
            </a:r>
            <a:r>
              <a:rPr sz="2300" spc="-45" dirty="0">
                <a:solidFill>
                  <a:srgbClr val="FFFFFF"/>
                </a:solidFill>
                <a:latin typeface="Trebuchet MS"/>
                <a:cs typeface="Trebuchet MS"/>
              </a:rPr>
              <a:t>penal,</a:t>
            </a:r>
            <a:r>
              <a:rPr sz="2300" spc="-100" dirty="0">
                <a:solidFill>
                  <a:srgbClr val="FFFFFF"/>
                </a:solidFill>
                <a:latin typeface="Trebuchet MS"/>
                <a:cs typeface="Trebuchet MS"/>
              </a:rPr>
              <a:t> </a:t>
            </a:r>
            <a:r>
              <a:rPr sz="2300" dirty="0">
                <a:solidFill>
                  <a:srgbClr val="FFFFFF"/>
                </a:solidFill>
                <a:latin typeface="Trebuchet MS"/>
                <a:cs typeface="Trebuchet MS"/>
              </a:rPr>
              <a:t>para</a:t>
            </a:r>
            <a:r>
              <a:rPr sz="2300" spc="-105" dirty="0">
                <a:solidFill>
                  <a:srgbClr val="FFFFFF"/>
                </a:solidFill>
                <a:latin typeface="Trebuchet MS"/>
                <a:cs typeface="Trebuchet MS"/>
              </a:rPr>
              <a:t> </a:t>
            </a:r>
            <a:r>
              <a:rPr sz="2300" dirty="0">
                <a:solidFill>
                  <a:srgbClr val="FFFFFF"/>
                </a:solidFill>
                <a:latin typeface="Trebuchet MS"/>
                <a:cs typeface="Trebuchet MS"/>
              </a:rPr>
              <a:t>combatir</a:t>
            </a:r>
            <a:r>
              <a:rPr sz="2300" spc="-100" dirty="0">
                <a:solidFill>
                  <a:srgbClr val="FFFFFF"/>
                </a:solidFill>
                <a:latin typeface="Trebuchet MS"/>
                <a:cs typeface="Trebuchet MS"/>
              </a:rPr>
              <a:t> </a:t>
            </a:r>
            <a:r>
              <a:rPr sz="2300" spc="-65" dirty="0">
                <a:solidFill>
                  <a:srgbClr val="FFFFFF"/>
                </a:solidFill>
                <a:latin typeface="Trebuchet MS"/>
                <a:cs typeface="Trebuchet MS"/>
              </a:rPr>
              <a:t>la</a:t>
            </a:r>
            <a:r>
              <a:rPr sz="2300" spc="-100" dirty="0">
                <a:solidFill>
                  <a:srgbClr val="FFFFFF"/>
                </a:solidFill>
                <a:latin typeface="Trebuchet MS"/>
                <a:cs typeface="Trebuchet MS"/>
              </a:rPr>
              <a:t> </a:t>
            </a:r>
            <a:r>
              <a:rPr sz="2300" spc="-10" dirty="0">
                <a:solidFill>
                  <a:srgbClr val="FFFFFF"/>
                </a:solidFill>
                <a:latin typeface="Trebuchet MS"/>
                <a:cs typeface="Trebuchet MS"/>
              </a:rPr>
              <a:t>delincuencia</a:t>
            </a:r>
            <a:r>
              <a:rPr sz="2300" spc="-100" dirty="0">
                <a:solidFill>
                  <a:srgbClr val="FFFFFF"/>
                </a:solidFill>
                <a:latin typeface="Trebuchet MS"/>
                <a:cs typeface="Trebuchet MS"/>
              </a:rPr>
              <a:t> </a:t>
            </a:r>
            <a:r>
              <a:rPr sz="2300" spc="-10" dirty="0">
                <a:solidFill>
                  <a:srgbClr val="FFFFFF"/>
                </a:solidFill>
                <a:latin typeface="Trebuchet MS"/>
                <a:cs typeface="Trebuchet MS"/>
              </a:rPr>
              <a:t>juvenil.</a:t>
            </a:r>
            <a:endParaRPr sz="2300">
              <a:latin typeface="Trebuchet MS"/>
              <a:cs typeface="Trebuchet MS"/>
            </a:endParaRPr>
          </a:p>
        </p:txBody>
      </p:sp>
    </p:spTree>
    <p:extLst>
      <p:ext uri="{BB962C8B-B14F-4D97-AF65-F5344CB8AC3E}">
        <p14:creationId xmlns:p14="http://schemas.microsoft.com/office/powerpoint/2010/main" val="427488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7000"/>
            </a:xfrm>
            <a:prstGeom prst="rect">
              <a:avLst/>
            </a:prstGeom>
          </p:spPr>
        </p:pic>
        <p:sp>
          <p:nvSpPr>
            <p:cNvPr id="4" name="object 4"/>
            <p:cNvSpPr/>
            <p:nvPr/>
          </p:nvSpPr>
          <p:spPr>
            <a:xfrm>
              <a:off x="0" y="9258284"/>
              <a:ext cx="18288000" cy="1028700"/>
            </a:xfrm>
            <a:custGeom>
              <a:avLst/>
              <a:gdLst/>
              <a:ahLst/>
              <a:cxnLst/>
              <a:rect l="l" t="t" r="r" b="b"/>
              <a:pathLst>
                <a:path w="18288000" h="1028700">
                  <a:moveTo>
                    <a:pt x="0" y="1028705"/>
                  </a:moveTo>
                  <a:lnTo>
                    <a:pt x="18288000" y="1028705"/>
                  </a:lnTo>
                  <a:lnTo>
                    <a:pt x="18288000" y="0"/>
                  </a:lnTo>
                  <a:lnTo>
                    <a:pt x="0" y="0"/>
                  </a:lnTo>
                  <a:lnTo>
                    <a:pt x="0" y="1028705"/>
                  </a:lnTo>
                  <a:close/>
                </a:path>
              </a:pathLst>
            </a:custGeom>
            <a:solidFill>
              <a:srgbClr val="67816A"/>
            </a:solidFill>
          </p:spPr>
          <p:txBody>
            <a:bodyPr wrap="square" lIns="0" tIns="0" rIns="0" bIns="0" rtlCol="0"/>
            <a:lstStyle/>
            <a:p>
              <a:endParaRPr/>
            </a:p>
          </p:txBody>
        </p:sp>
        <p:sp>
          <p:nvSpPr>
            <p:cNvPr id="5" name="object 5"/>
            <p:cNvSpPr/>
            <p:nvPr/>
          </p:nvSpPr>
          <p:spPr>
            <a:xfrm>
              <a:off x="0" y="9229709"/>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grpSp>
      <p:sp>
        <p:nvSpPr>
          <p:cNvPr id="6" name="object 6"/>
          <p:cNvSpPr txBox="1">
            <a:spLocks noGrp="1"/>
          </p:cNvSpPr>
          <p:nvPr>
            <p:ph type="title"/>
          </p:nvPr>
        </p:nvSpPr>
        <p:spPr>
          <a:prstGeom prst="rect">
            <a:avLst/>
          </a:prstGeom>
        </p:spPr>
        <p:txBody>
          <a:bodyPr vert="horz" wrap="square" lIns="0" tIns="898138" rIns="0" bIns="0" rtlCol="0">
            <a:spAutoFit/>
          </a:bodyPr>
          <a:lstStyle/>
          <a:p>
            <a:pPr marL="5323840" marR="5080" indent="-3896360">
              <a:lnSpc>
                <a:spcPct val="75000"/>
              </a:lnSpc>
              <a:spcBef>
                <a:spcPts val="2050"/>
              </a:spcBef>
            </a:pPr>
            <a:r>
              <a:rPr sz="6500" spc="525" dirty="0"/>
              <a:t>APLICACIÓN</a:t>
            </a:r>
            <a:r>
              <a:rPr sz="6500" spc="-465" dirty="0"/>
              <a:t> </a:t>
            </a:r>
            <a:r>
              <a:rPr sz="6500" spc="640" dirty="0"/>
              <a:t>DEL</a:t>
            </a:r>
            <a:r>
              <a:rPr sz="6500" spc="-465" dirty="0"/>
              <a:t> </a:t>
            </a:r>
            <a:r>
              <a:rPr sz="6500" spc="650" dirty="0"/>
              <a:t>CÓDIGO </a:t>
            </a:r>
            <a:r>
              <a:rPr sz="6500" spc="550" dirty="0"/>
              <a:t>PENAL</a:t>
            </a:r>
            <a:endParaRPr sz="6500"/>
          </a:p>
        </p:txBody>
      </p:sp>
      <p:sp>
        <p:nvSpPr>
          <p:cNvPr id="7" name="object 7"/>
          <p:cNvSpPr txBox="1"/>
          <p:nvPr/>
        </p:nvSpPr>
        <p:spPr>
          <a:xfrm>
            <a:off x="1327142" y="5496300"/>
            <a:ext cx="15001875" cy="3317240"/>
          </a:xfrm>
          <a:prstGeom prst="rect">
            <a:avLst/>
          </a:prstGeom>
        </p:spPr>
        <p:txBody>
          <a:bodyPr vert="horz" wrap="square" lIns="0" tIns="12700" rIns="0" bIns="0" rtlCol="0">
            <a:spAutoFit/>
          </a:bodyPr>
          <a:lstStyle/>
          <a:p>
            <a:pPr marR="64135" algn="ctr">
              <a:lnSpc>
                <a:spcPct val="100000"/>
              </a:lnSpc>
              <a:spcBef>
                <a:spcPts val="100"/>
              </a:spcBef>
            </a:pPr>
            <a:r>
              <a:rPr sz="2100" dirty="0">
                <a:solidFill>
                  <a:srgbClr val="FFFFFF"/>
                </a:solidFill>
                <a:latin typeface="Verdana"/>
                <a:cs typeface="Verdana"/>
              </a:rPr>
              <a:t>Artículo</a:t>
            </a:r>
            <a:r>
              <a:rPr sz="2100" spc="-90" dirty="0">
                <a:solidFill>
                  <a:srgbClr val="FFFFFF"/>
                </a:solidFill>
                <a:latin typeface="Verdana"/>
                <a:cs typeface="Verdana"/>
              </a:rPr>
              <a:t> </a:t>
            </a:r>
            <a:r>
              <a:rPr sz="2100" spc="-280" dirty="0">
                <a:solidFill>
                  <a:srgbClr val="FFFFFF"/>
                </a:solidFill>
                <a:latin typeface="Verdana"/>
                <a:cs typeface="Verdana"/>
              </a:rPr>
              <a:t>152.</a:t>
            </a:r>
            <a:r>
              <a:rPr sz="2100" spc="-90" dirty="0">
                <a:solidFill>
                  <a:srgbClr val="FFFFFF"/>
                </a:solidFill>
                <a:latin typeface="Verdana"/>
                <a:cs typeface="Verdana"/>
              </a:rPr>
              <a:t> </a:t>
            </a:r>
            <a:r>
              <a:rPr sz="2100" spc="65" dirty="0">
                <a:solidFill>
                  <a:srgbClr val="FFFFFF"/>
                </a:solidFill>
                <a:latin typeface="Verdana"/>
                <a:cs typeface="Verdana"/>
              </a:rPr>
              <a:t>Principio</a:t>
            </a:r>
            <a:r>
              <a:rPr sz="2100" spc="-90" dirty="0">
                <a:solidFill>
                  <a:srgbClr val="FFFFFF"/>
                </a:solidFill>
                <a:latin typeface="Verdana"/>
                <a:cs typeface="Verdana"/>
              </a:rPr>
              <a:t> </a:t>
            </a:r>
            <a:r>
              <a:rPr sz="2100" spc="70" dirty="0">
                <a:solidFill>
                  <a:srgbClr val="FFFFFF"/>
                </a:solidFill>
                <a:latin typeface="Verdana"/>
                <a:cs typeface="Verdana"/>
              </a:rPr>
              <a:t>de</a:t>
            </a:r>
            <a:r>
              <a:rPr sz="2100" spc="-90" dirty="0">
                <a:solidFill>
                  <a:srgbClr val="FFFFFF"/>
                </a:solidFill>
                <a:latin typeface="Verdana"/>
                <a:cs typeface="Verdana"/>
              </a:rPr>
              <a:t> </a:t>
            </a:r>
            <a:r>
              <a:rPr sz="2100" spc="-10" dirty="0">
                <a:solidFill>
                  <a:srgbClr val="FFFFFF"/>
                </a:solidFill>
                <a:latin typeface="Verdana"/>
                <a:cs typeface="Verdana"/>
              </a:rPr>
              <a:t>legalidad.</a:t>
            </a:r>
            <a:endParaRPr sz="2100">
              <a:latin typeface="Verdana"/>
              <a:cs typeface="Verdana"/>
            </a:endParaRPr>
          </a:p>
          <a:p>
            <a:pPr>
              <a:lnSpc>
                <a:spcPct val="100000"/>
              </a:lnSpc>
              <a:spcBef>
                <a:spcPts val="775"/>
              </a:spcBef>
            </a:pPr>
            <a:endParaRPr sz="2100">
              <a:latin typeface="Verdana"/>
              <a:cs typeface="Verdana"/>
            </a:endParaRPr>
          </a:p>
          <a:p>
            <a:pPr algn="ctr">
              <a:lnSpc>
                <a:spcPct val="100000"/>
              </a:lnSpc>
            </a:pPr>
            <a:r>
              <a:rPr sz="2100" spc="-160" dirty="0">
                <a:solidFill>
                  <a:srgbClr val="FFFFFF"/>
                </a:solidFill>
                <a:latin typeface="Verdana"/>
                <a:cs typeface="Verdana"/>
              </a:rPr>
              <a:t>-</a:t>
            </a:r>
            <a:r>
              <a:rPr sz="2100" dirty="0">
                <a:solidFill>
                  <a:srgbClr val="FFFFFF"/>
                </a:solidFill>
                <a:latin typeface="Verdana"/>
                <a:cs typeface="Verdana"/>
              </a:rPr>
              <a:t>Al</a:t>
            </a:r>
            <a:r>
              <a:rPr sz="2100" spc="-75" dirty="0">
                <a:solidFill>
                  <a:srgbClr val="FFFFFF"/>
                </a:solidFill>
                <a:latin typeface="Verdana"/>
                <a:cs typeface="Verdana"/>
              </a:rPr>
              <a:t> </a:t>
            </a:r>
            <a:r>
              <a:rPr sz="2100" spc="-10" dirty="0">
                <a:solidFill>
                  <a:srgbClr val="FFFFFF"/>
                </a:solidFill>
                <a:latin typeface="Verdana"/>
                <a:cs typeface="Verdana"/>
              </a:rPr>
              <a:t>delito.</a:t>
            </a:r>
            <a:endParaRPr sz="2100">
              <a:latin typeface="Verdana"/>
              <a:cs typeface="Verdana"/>
            </a:endParaRPr>
          </a:p>
          <a:p>
            <a:pPr>
              <a:lnSpc>
                <a:spcPct val="100000"/>
              </a:lnSpc>
              <a:spcBef>
                <a:spcPts val="780"/>
              </a:spcBef>
            </a:pPr>
            <a:endParaRPr sz="2100">
              <a:latin typeface="Verdana"/>
              <a:cs typeface="Verdana"/>
            </a:endParaRPr>
          </a:p>
          <a:p>
            <a:pPr marL="71755" algn="ctr">
              <a:lnSpc>
                <a:spcPct val="100000"/>
              </a:lnSpc>
            </a:pPr>
            <a:r>
              <a:rPr sz="2100" spc="-160" dirty="0">
                <a:solidFill>
                  <a:srgbClr val="FFFFFF"/>
                </a:solidFill>
                <a:latin typeface="Verdana"/>
                <a:cs typeface="Verdana"/>
              </a:rPr>
              <a:t>-</a:t>
            </a:r>
            <a:r>
              <a:rPr sz="2100" spc="-175" dirty="0">
                <a:solidFill>
                  <a:srgbClr val="FFFFFF"/>
                </a:solidFill>
                <a:latin typeface="Verdana"/>
                <a:cs typeface="Verdana"/>
              </a:rPr>
              <a:t> </a:t>
            </a:r>
            <a:r>
              <a:rPr sz="2100" spc="85" dirty="0">
                <a:solidFill>
                  <a:srgbClr val="FFFFFF"/>
                </a:solidFill>
                <a:latin typeface="Verdana"/>
                <a:cs typeface="Verdana"/>
              </a:rPr>
              <a:t>A</a:t>
            </a:r>
            <a:r>
              <a:rPr sz="2100" spc="-175" dirty="0">
                <a:solidFill>
                  <a:srgbClr val="FFFFFF"/>
                </a:solidFill>
                <a:latin typeface="Verdana"/>
                <a:cs typeface="Verdana"/>
              </a:rPr>
              <a:t> </a:t>
            </a:r>
            <a:r>
              <a:rPr sz="2100" dirty="0">
                <a:solidFill>
                  <a:srgbClr val="FFFFFF"/>
                </a:solidFill>
                <a:latin typeface="Verdana"/>
                <a:cs typeface="Verdana"/>
              </a:rPr>
              <a:t>la</a:t>
            </a:r>
            <a:r>
              <a:rPr sz="2100" spc="-175" dirty="0">
                <a:solidFill>
                  <a:srgbClr val="FFFFFF"/>
                </a:solidFill>
                <a:latin typeface="Verdana"/>
                <a:cs typeface="Verdana"/>
              </a:rPr>
              <a:t> </a:t>
            </a:r>
            <a:r>
              <a:rPr sz="2100" spc="-10" dirty="0">
                <a:solidFill>
                  <a:srgbClr val="FFFFFF"/>
                </a:solidFill>
                <a:latin typeface="Verdana"/>
                <a:cs typeface="Verdana"/>
              </a:rPr>
              <a:t>sanción.</a:t>
            </a:r>
            <a:endParaRPr sz="2100">
              <a:latin typeface="Verdana"/>
              <a:cs typeface="Verdana"/>
            </a:endParaRPr>
          </a:p>
          <a:p>
            <a:pPr>
              <a:lnSpc>
                <a:spcPct val="100000"/>
              </a:lnSpc>
              <a:spcBef>
                <a:spcPts val="775"/>
              </a:spcBef>
            </a:pPr>
            <a:endParaRPr sz="2100">
              <a:latin typeface="Verdana"/>
              <a:cs typeface="Verdana"/>
            </a:endParaRPr>
          </a:p>
          <a:p>
            <a:pPr marL="158750" indent="-158750" algn="ctr">
              <a:lnSpc>
                <a:spcPct val="100000"/>
              </a:lnSpc>
              <a:buSzPct val="54761"/>
              <a:buAutoNum type="arabicPeriod"/>
              <a:tabLst>
                <a:tab pos="158750" algn="l"/>
              </a:tabLst>
            </a:pPr>
            <a:r>
              <a:rPr sz="2100" dirty="0">
                <a:solidFill>
                  <a:srgbClr val="FFFFFF"/>
                </a:solidFill>
                <a:latin typeface="Verdana"/>
                <a:cs typeface="Verdana"/>
              </a:rPr>
              <a:t>Los</a:t>
            </a:r>
            <a:r>
              <a:rPr sz="2100" spc="-65" dirty="0">
                <a:solidFill>
                  <a:srgbClr val="FFFFFF"/>
                </a:solidFill>
                <a:latin typeface="Verdana"/>
                <a:cs typeface="Verdana"/>
              </a:rPr>
              <a:t> </a:t>
            </a:r>
            <a:r>
              <a:rPr sz="2100" dirty="0">
                <a:solidFill>
                  <a:srgbClr val="FFFFFF"/>
                </a:solidFill>
                <a:latin typeface="Verdana"/>
                <a:cs typeface="Verdana"/>
              </a:rPr>
              <a:t>adolescentes</a:t>
            </a:r>
            <a:r>
              <a:rPr sz="2100" spc="-60" dirty="0">
                <a:solidFill>
                  <a:srgbClr val="FFFFFF"/>
                </a:solidFill>
                <a:latin typeface="Verdana"/>
                <a:cs typeface="Verdana"/>
              </a:rPr>
              <a:t> </a:t>
            </a:r>
            <a:r>
              <a:rPr sz="2100" spc="70" dirty="0">
                <a:solidFill>
                  <a:srgbClr val="FFFFFF"/>
                </a:solidFill>
                <a:latin typeface="Verdana"/>
                <a:cs typeface="Verdana"/>
              </a:rPr>
              <a:t>cometen</a:t>
            </a:r>
            <a:r>
              <a:rPr sz="2100" spc="-60" dirty="0">
                <a:solidFill>
                  <a:srgbClr val="FFFFFF"/>
                </a:solidFill>
                <a:latin typeface="Verdana"/>
                <a:cs typeface="Verdana"/>
              </a:rPr>
              <a:t> </a:t>
            </a:r>
            <a:r>
              <a:rPr sz="2100" dirty="0">
                <a:solidFill>
                  <a:srgbClr val="FFFFFF"/>
                </a:solidFill>
                <a:latin typeface="Verdana"/>
                <a:cs typeface="Verdana"/>
              </a:rPr>
              <a:t>los</a:t>
            </a:r>
            <a:r>
              <a:rPr sz="2100" spc="-60" dirty="0">
                <a:solidFill>
                  <a:srgbClr val="FFFFFF"/>
                </a:solidFill>
                <a:latin typeface="Verdana"/>
                <a:cs typeface="Verdana"/>
              </a:rPr>
              <a:t> </a:t>
            </a:r>
            <a:r>
              <a:rPr sz="2100" dirty="0">
                <a:solidFill>
                  <a:srgbClr val="FFFFFF"/>
                </a:solidFill>
                <a:latin typeface="Verdana"/>
                <a:cs typeface="Verdana"/>
              </a:rPr>
              <a:t>mismos</a:t>
            </a:r>
            <a:r>
              <a:rPr sz="2100" spc="-60" dirty="0">
                <a:solidFill>
                  <a:srgbClr val="FFFFFF"/>
                </a:solidFill>
                <a:latin typeface="Verdana"/>
                <a:cs typeface="Verdana"/>
              </a:rPr>
              <a:t> </a:t>
            </a:r>
            <a:r>
              <a:rPr sz="2100" dirty="0">
                <a:solidFill>
                  <a:srgbClr val="FFFFFF"/>
                </a:solidFill>
                <a:latin typeface="Verdana"/>
                <a:cs typeface="Verdana"/>
              </a:rPr>
              <a:t>delitos</a:t>
            </a:r>
            <a:r>
              <a:rPr sz="2100" spc="-65" dirty="0">
                <a:solidFill>
                  <a:srgbClr val="FFFFFF"/>
                </a:solidFill>
                <a:latin typeface="Verdana"/>
                <a:cs typeface="Verdana"/>
              </a:rPr>
              <a:t> </a:t>
            </a:r>
            <a:r>
              <a:rPr sz="2100" spc="75" dirty="0">
                <a:solidFill>
                  <a:srgbClr val="FFFFFF"/>
                </a:solidFill>
                <a:latin typeface="Verdana"/>
                <a:cs typeface="Verdana"/>
              </a:rPr>
              <a:t>que</a:t>
            </a:r>
            <a:r>
              <a:rPr sz="2100" spc="-60" dirty="0">
                <a:solidFill>
                  <a:srgbClr val="FFFFFF"/>
                </a:solidFill>
                <a:latin typeface="Verdana"/>
                <a:cs typeface="Verdana"/>
              </a:rPr>
              <a:t> </a:t>
            </a:r>
            <a:r>
              <a:rPr sz="2100" dirty="0">
                <a:solidFill>
                  <a:srgbClr val="FFFFFF"/>
                </a:solidFill>
                <a:latin typeface="Verdana"/>
                <a:cs typeface="Verdana"/>
              </a:rPr>
              <a:t>los</a:t>
            </a:r>
            <a:r>
              <a:rPr sz="2100" spc="-60" dirty="0">
                <a:solidFill>
                  <a:srgbClr val="FFFFFF"/>
                </a:solidFill>
                <a:latin typeface="Verdana"/>
                <a:cs typeface="Verdana"/>
              </a:rPr>
              <a:t> </a:t>
            </a:r>
            <a:r>
              <a:rPr sz="2100" spc="-10" dirty="0">
                <a:solidFill>
                  <a:srgbClr val="FFFFFF"/>
                </a:solidFill>
                <a:latin typeface="Verdana"/>
                <a:cs typeface="Verdana"/>
              </a:rPr>
              <a:t>adultos.</a:t>
            </a:r>
            <a:endParaRPr sz="2100">
              <a:latin typeface="Verdana"/>
              <a:cs typeface="Verdana"/>
            </a:endParaRPr>
          </a:p>
          <a:p>
            <a:pPr marL="12065" marR="5080" indent="213360" algn="ctr">
              <a:lnSpc>
                <a:spcPct val="116100"/>
              </a:lnSpc>
              <a:buSzPct val="54761"/>
              <a:buAutoNum type="arabicPeriod"/>
              <a:tabLst>
                <a:tab pos="225425" algn="l"/>
                <a:tab pos="3882390" algn="l"/>
                <a:tab pos="9718040" algn="l"/>
              </a:tabLst>
            </a:pPr>
            <a:r>
              <a:rPr sz="2100" dirty="0">
                <a:solidFill>
                  <a:srgbClr val="FFFFFF"/>
                </a:solidFill>
                <a:latin typeface="Verdana"/>
                <a:cs typeface="Verdana"/>
              </a:rPr>
              <a:t>El</a:t>
            </a:r>
            <a:r>
              <a:rPr sz="2100" spc="-110" dirty="0">
                <a:solidFill>
                  <a:srgbClr val="FFFFFF"/>
                </a:solidFill>
                <a:latin typeface="Verdana"/>
                <a:cs typeface="Verdana"/>
              </a:rPr>
              <a:t> </a:t>
            </a:r>
            <a:r>
              <a:rPr sz="2100" spc="55" dirty="0">
                <a:solidFill>
                  <a:srgbClr val="FFFFFF"/>
                </a:solidFill>
                <a:latin typeface="Verdana"/>
                <a:cs typeface="Verdana"/>
              </a:rPr>
              <a:t>cuerpo</a:t>
            </a:r>
            <a:r>
              <a:rPr sz="2100" spc="-110" dirty="0">
                <a:solidFill>
                  <a:srgbClr val="FFFFFF"/>
                </a:solidFill>
                <a:latin typeface="Verdana"/>
                <a:cs typeface="Verdana"/>
              </a:rPr>
              <a:t> </a:t>
            </a:r>
            <a:r>
              <a:rPr sz="2100" spc="45" dirty="0">
                <a:solidFill>
                  <a:srgbClr val="FFFFFF"/>
                </a:solidFill>
                <a:latin typeface="Verdana"/>
                <a:cs typeface="Verdana"/>
              </a:rPr>
              <a:t>político</a:t>
            </a:r>
            <a:r>
              <a:rPr sz="2100" spc="-105" dirty="0">
                <a:solidFill>
                  <a:srgbClr val="FFFFFF"/>
                </a:solidFill>
                <a:latin typeface="Verdana"/>
                <a:cs typeface="Verdana"/>
              </a:rPr>
              <a:t> </a:t>
            </a:r>
            <a:r>
              <a:rPr sz="2100" spc="-80" dirty="0">
                <a:solidFill>
                  <a:srgbClr val="FFFFFF"/>
                </a:solidFill>
                <a:latin typeface="Verdana"/>
                <a:cs typeface="Verdana"/>
              </a:rPr>
              <a:t>y</a:t>
            </a:r>
            <a:r>
              <a:rPr sz="2100" spc="-110" dirty="0">
                <a:solidFill>
                  <a:srgbClr val="FFFFFF"/>
                </a:solidFill>
                <a:latin typeface="Verdana"/>
                <a:cs typeface="Verdana"/>
              </a:rPr>
              <a:t> </a:t>
            </a:r>
            <a:r>
              <a:rPr sz="2100" spc="-25" dirty="0">
                <a:solidFill>
                  <a:srgbClr val="FFFFFF"/>
                </a:solidFill>
                <a:latin typeface="Verdana"/>
                <a:cs typeface="Verdana"/>
              </a:rPr>
              <a:t>las</a:t>
            </a:r>
            <a:r>
              <a:rPr sz="2100" spc="-105" dirty="0">
                <a:solidFill>
                  <a:srgbClr val="FFFFFF"/>
                </a:solidFill>
                <a:latin typeface="Verdana"/>
                <a:cs typeface="Verdana"/>
              </a:rPr>
              <a:t> </a:t>
            </a:r>
            <a:r>
              <a:rPr sz="2100" dirty="0">
                <a:solidFill>
                  <a:srgbClr val="FFFFFF"/>
                </a:solidFill>
                <a:latin typeface="Verdana"/>
                <a:cs typeface="Verdana"/>
              </a:rPr>
              <a:t>víctimas</a:t>
            </a:r>
            <a:r>
              <a:rPr sz="2100" spc="-110" dirty="0">
                <a:solidFill>
                  <a:srgbClr val="FFFFFF"/>
                </a:solidFill>
                <a:latin typeface="Verdana"/>
                <a:cs typeface="Verdana"/>
              </a:rPr>
              <a:t> </a:t>
            </a:r>
            <a:r>
              <a:rPr sz="2100" dirty="0">
                <a:solidFill>
                  <a:srgbClr val="FFFFFF"/>
                </a:solidFill>
                <a:latin typeface="Verdana"/>
                <a:cs typeface="Verdana"/>
              </a:rPr>
              <a:t>reclaman</a:t>
            </a:r>
            <a:r>
              <a:rPr sz="2100" spc="-105" dirty="0">
                <a:solidFill>
                  <a:srgbClr val="FFFFFF"/>
                </a:solidFill>
                <a:latin typeface="Verdana"/>
                <a:cs typeface="Verdana"/>
              </a:rPr>
              <a:t> </a:t>
            </a:r>
            <a:r>
              <a:rPr sz="2100" dirty="0">
                <a:solidFill>
                  <a:srgbClr val="FFFFFF"/>
                </a:solidFill>
                <a:latin typeface="Verdana"/>
                <a:cs typeface="Verdana"/>
              </a:rPr>
              <a:t>para</a:t>
            </a:r>
            <a:r>
              <a:rPr sz="2100" spc="-110" dirty="0">
                <a:solidFill>
                  <a:srgbClr val="FFFFFF"/>
                </a:solidFill>
                <a:latin typeface="Verdana"/>
                <a:cs typeface="Verdana"/>
              </a:rPr>
              <a:t> </a:t>
            </a:r>
            <a:r>
              <a:rPr sz="2100" dirty="0">
                <a:solidFill>
                  <a:srgbClr val="FFFFFF"/>
                </a:solidFill>
                <a:latin typeface="Verdana"/>
                <a:cs typeface="Verdana"/>
              </a:rPr>
              <a:t>los</a:t>
            </a:r>
            <a:r>
              <a:rPr sz="2100" spc="-105" dirty="0">
                <a:solidFill>
                  <a:srgbClr val="FFFFFF"/>
                </a:solidFill>
                <a:latin typeface="Verdana"/>
                <a:cs typeface="Verdana"/>
              </a:rPr>
              <a:t> </a:t>
            </a:r>
            <a:r>
              <a:rPr sz="2100" spc="-10" dirty="0">
                <a:solidFill>
                  <a:srgbClr val="FFFFFF"/>
                </a:solidFill>
                <a:latin typeface="Verdana"/>
                <a:cs typeface="Verdana"/>
              </a:rPr>
              <a:t>jóvenes</a:t>
            </a:r>
            <a:r>
              <a:rPr sz="2100" spc="-110" dirty="0">
                <a:solidFill>
                  <a:srgbClr val="FFFFFF"/>
                </a:solidFill>
                <a:latin typeface="Verdana"/>
                <a:cs typeface="Verdana"/>
              </a:rPr>
              <a:t> </a:t>
            </a:r>
            <a:r>
              <a:rPr sz="2100" spc="-10" dirty="0">
                <a:solidFill>
                  <a:srgbClr val="FFFFFF"/>
                </a:solidFill>
                <a:latin typeface="Verdana"/>
                <a:cs typeface="Verdana"/>
              </a:rPr>
              <a:t>infractores</a:t>
            </a:r>
            <a:r>
              <a:rPr sz="2100" dirty="0">
                <a:solidFill>
                  <a:srgbClr val="FFFFFF"/>
                </a:solidFill>
                <a:latin typeface="Verdana"/>
                <a:cs typeface="Verdana"/>
              </a:rPr>
              <a:t>	</a:t>
            </a:r>
            <a:r>
              <a:rPr sz="2100" spc="70" dirty="0">
                <a:solidFill>
                  <a:srgbClr val="FFFFFF"/>
                </a:solidFill>
                <a:latin typeface="Verdana"/>
                <a:cs typeface="Verdana"/>
              </a:rPr>
              <a:t>de</a:t>
            </a:r>
            <a:r>
              <a:rPr sz="2100" spc="-80" dirty="0">
                <a:solidFill>
                  <a:srgbClr val="FFFFFF"/>
                </a:solidFill>
                <a:latin typeface="Verdana"/>
                <a:cs typeface="Verdana"/>
              </a:rPr>
              <a:t> </a:t>
            </a:r>
            <a:r>
              <a:rPr sz="2100" dirty="0">
                <a:solidFill>
                  <a:srgbClr val="FFFFFF"/>
                </a:solidFill>
                <a:latin typeface="Verdana"/>
                <a:cs typeface="Verdana"/>
              </a:rPr>
              <a:t>la</a:t>
            </a:r>
            <a:r>
              <a:rPr sz="2100" spc="-80" dirty="0">
                <a:solidFill>
                  <a:srgbClr val="FFFFFF"/>
                </a:solidFill>
                <a:latin typeface="Verdana"/>
                <a:cs typeface="Verdana"/>
              </a:rPr>
              <a:t> </a:t>
            </a:r>
            <a:r>
              <a:rPr sz="2100" dirty="0">
                <a:solidFill>
                  <a:srgbClr val="FFFFFF"/>
                </a:solidFill>
                <a:latin typeface="Verdana"/>
                <a:cs typeface="Verdana"/>
              </a:rPr>
              <a:t>Ley</a:t>
            </a:r>
            <a:r>
              <a:rPr sz="2100" spc="-80" dirty="0">
                <a:solidFill>
                  <a:srgbClr val="FFFFFF"/>
                </a:solidFill>
                <a:latin typeface="Verdana"/>
                <a:cs typeface="Verdana"/>
              </a:rPr>
              <a:t> </a:t>
            </a:r>
            <a:r>
              <a:rPr sz="2100" dirty="0">
                <a:solidFill>
                  <a:srgbClr val="FFFFFF"/>
                </a:solidFill>
                <a:latin typeface="Verdana"/>
                <a:cs typeface="Verdana"/>
              </a:rPr>
              <a:t>penal</a:t>
            </a:r>
            <a:r>
              <a:rPr sz="2100" spc="-80" dirty="0">
                <a:solidFill>
                  <a:srgbClr val="FFFFFF"/>
                </a:solidFill>
                <a:latin typeface="Verdana"/>
                <a:cs typeface="Verdana"/>
              </a:rPr>
              <a:t> </a:t>
            </a:r>
            <a:r>
              <a:rPr sz="2100" dirty="0">
                <a:solidFill>
                  <a:srgbClr val="FFFFFF"/>
                </a:solidFill>
                <a:latin typeface="Verdana"/>
                <a:cs typeface="Verdana"/>
              </a:rPr>
              <a:t>el</a:t>
            </a:r>
            <a:r>
              <a:rPr sz="2100" spc="-80" dirty="0">
                <a:solidFill>
                  <a:srgbClr val="FFFFFF"/>
                </a:solidFill>
                <a:latin typeface="Verdana"/>
                <a:cs typeface="Verdana"/>
              </a:rPr>
              <a:t> </a:t>
            </a:r>
            <a:r>
              <a:rPr sz="2100" spc="65" dirty="0">
                <a:solidFill>
                  <a:srgbClr val="FFFFFF"/>
                </a:solidFill>
                <a:latin typeface="Verdana"/>
                <a:cs typeface="Verdana"/>
              </a:rPr>
              <a:t>mismo</a:t>
            </a:r>
            <a:r>
              <a:rPr sz="2100" spc="-75" dirty="0">
                <a:solidFill>
                  <a:srgbClr val="FFFFFF"/>
                </a:solidFill>
                <a:latin typeface="Verdana"/>
                <a:cs typeface="Verdana"/>
              </a:rPr>
              <a:t> </a:t>
            </a:r>
            <a:r>
              <a:rPr sz="2100" dirty="0">
                <a:solidFill>
                  <a:srgbClr val="FFFFFF"/>
                </a:solidFill>
                <a:latin typeface="Verdana"/>
                <a:cs typeface="Verdana"/>
              </a:rPr>
              <a:t>tratamiento</a:t>
            </a:r>
            <a:r>
              <a:rPr sz="2100" spc="-80" dirty="0">
                <a:solidFill>
                  <a:srgbClr val="FFFFFF"/>
                </a:solidFill>
                <a:latin typeface="Verdana"/>
                <a:cs typeface="Verdana"/>
              </a:rPr>
              <a:t> </a:t>
            </a:r>
            <a:r>
              <a:rPr sz="2100" spc="-50" dirty="0">
                <a:solidFill>
                  <a:srgbClr val="FFFFFF"/>
                </a:solidFill>
                <a:latin typeface="Verdana"/>
                <a:cs typeface="Verdana"/>
              </a:rPr>
              <a:t>y </a:t>
            </a:r>
            <a:r>
              <a:rPr sz="2100" dirty="0">
                <a:solidFill>
                  <a:srgbClr val="FFFFFF"/>
                </a:solidFill>
                <a:latin typeface="Verdana"/>
                <a:cs typeface="Verdana"/>
              </a:rPr>
              <a:t>consecuencias</a:t>
            </a:r>
            <a:r>
              <a:rPr sz="2100" spc="30" dirty="0">
                <a:solidFill>
                  <a:srgbClr val="FFFFFF"/>
                </a:solidFill>
                <a:latin typeface="Verdana"/>
                <a:cs typeface="Verdana"/>
              </a:rPr>
              <a:t> </a:t>
            </a:r>
            <a:r>
              <a:rPr sz="2100" spc="75" dirty="0">
                <a:solidFill>
                  <a:srgbClr val="FFFFFF"/>
                </a:solidFill>
                <a:latin typeface="Verdana"/>
                <a:cs typeface="Verdana"/>
              </a:rPr>
              <a:t>que</a:t>
            </a:r>
            <a:r>
              <a:rPr sz="2100" spc="30" dirty="0">
                <a:solidFill>
                  <a:srgbClr val="FFFFFF"/>
                </a:solidFill>
                <a:latin typeface="Verdana"/>
                <a:cs typeface="Verdana"/>
              </a:rPr>
              <a:t> </a:t>
            </a:r>
            <a:r>
              <a:rPr sz="2100" dirty="0">
                <a:solidFill>
                  <a:srgbClr val="FFFFFF"/>
                </a:solidFill>
                <a:latin typeface="Verdana"/>
                <a:cs typeface="Verdana"/>
              </a:rPr>
              <a:t>para</a:t>
            </a:r>
            <a:r>
              <a:rPr sz="2100" spc="30" dirty="0">
                <a:solidFill>
                  <a:srgbClr val="FFFFFF"/>
                </a:solidFill>
                <a:latin typeface="Verdana"/>
                <a:cs typeface="Verdana"/>
              </a:rPr>
              <a:t> </a:t>
            </a:r>
            <a:r>
              <a:rPr sz="2100" spc="-25" dirty="0">
                <a:solidFill>
                  <a:srgbClr val="FFFFFF"/>
                </a:solidFill>
                <a:latin typeface="Verdana"/>
                <a:cs typeface="Verdana"/>
              </a:rPr>
              <a:t>los</a:t>
            </a:r>
            <a:r>
              <a:rPr sz="2100" dirty="0">
                <a:solidFill>
                  <a:srgbClr val="FFFFFF"/>
                </a:solidFill>
                <a:latin typeface="Verdana"/>
                <a:cs typeface="Verdana"/>
              </a:rPr>
              <a:t>	</a:t>
            </a:r>
            <a:r>
              <a:rPr sz="2100" spc="-10" dirty="0">
                <a:solidFill>
                  <a:srgbClr val="FFFFFF"/>
                </a:solidFill>
                <a:latin typeface="Verdana"/>
                <a:cs typeface="Verdana"/>
              </a:rPr>
              <a:t>adultos.</a:t>
            </a:r>
            <a:endParaRPr sz="2100">
              <a:latin typeface="Verdana"/>
              <a:cs typeface="Verdana"/>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67816A"/>
          </a:solidFill>
        </p:spPr>
        <p:txBody>
          <a:bodyPr wrap="square" lIns="0" tIns="0" rIns="0" bIns="0" rtlCol="0"/>
          <a:lstStyle/>
          <a:p>
            <a:endParaRPr/>
          </a:p>
        </p:txBody>
      </p:sp>
      <p:pic>
        <p:nvPicPr>
          <p:cNvPr id="3" name="object 3"/>
          <p:cNvPicPr/>
          <p:nvPr/>
        </p:nvPicPr>
        <p:blipFill>
          <a:blip r:embed="rId2" cstate="print"/>
          <a:stretch>
            <a:fillRect/>
          </a:stretch>
        </p:blipFill>
        <p:spPr>
          <a:xfrm>
            <a:off x="10168613" y="1999992"/>
            <a:ext cx="8119385" cy="8280400"/>
          </a:xfrm>
          <a:prstGeom prst="rect">
            <a:avLst/>
          </a:prstGeom>
        </p:spPr>
      </p:pic>
      <p:sp>
        <p:nvSpPr>
          <p:cNvPr id="4" name="object 4"/>
          <p:cNvSpPr txBox="1"/>
          <p:nvPr/>
        </p:nvSpPr>
        <p:spPr>
          <a:xfrm>
            <a:off x="8150720" y="6089141"/>
            <a:ext cx="9274810" cy="835660"/>
          </a:xfrm>
          <a:prstGeom prst="rect">
            <a:avLst/>
          </a:prstGeom>
        </p:spPr>
        <p:txBody>
          <a:bodyPr vert="horz" wrap="square" lIns="0" tIns="14604" rIns="0" bIns="0" rtlCol="0">
            <a:spAutoFit/>
          </a:bodyPr>
          <a:lstStyle/>
          <a:p>
            <a:pPr marL="12700">
              <a:lnSpc>
                <a:spcPct val="100000"/>
              </a:lnSpc>
              <a:spcBef>
                <a:spcPts val="114"/>
              </a:spcBef>
            </a:pPr>
            <a:r>
              <a:rPr sz="5300" spc="600" dirty="0">
                <a:solidFill>
                  <a:srgbClr val="FFFFFF"/>
                </a:solidFill>
                <a:latin typeface="Trebuchet MS"/>
                <a:cs typeface="Trebuchet MS"/>
              </a:rPr>
              <a:t>LOS</a:t>
            </a:r>
            <a:r>
              <a:rPr sz="5300" spc="-345" dirty="0">
                <a:solidFill>
                  <a:srgbClr val="FFFFFF"/>
                </a:solidFill>
                <a:latin typeface="Trebuchet MS"/>
                <a:cs typeface="Trebuchet MS"/>
              </a:rPr>
              <a:t> </a:t>
            </a:r>
            <a:r>
              <a:rPr sz="5300" spc="550" dirty="0">
                <a:solidFill>
                  <a:srgbClr val="FFFFFF"/>
                </a:solidFill>
                <a:latin typeface="Trebuchet MS"/>
                <a:cs typeface="Trebuchet MS"/>
              </a:rPr>
              <a:t>PREACUERDO</a:t>
            </a:r>
            <a:r>
              <a:rPr sz="5300" spc="-345" dirty="0">
                <a:solidFill>
                  <a:srgbClr val="FFFFFF"/>
                </a:solidFill>
                <a:latin typeface="Trebuchet MS"/>
                <a:cs typeface="Trebuchet MS"/>
              </a:rPr>
              <a:t> </a:t>
            </a:r>
            <a:r>
              <a:rPr sz="5300" spc="530" dirty="0">
                <a:solidFill>
                  <a:srgbClr val="FFFFFF"/>
                </a:solidFill>
                <a:latin typeface="Trebuchet MS"/>
                <a:cs typeface="Trebuchet MS"/>
              </a:rPr>
              <a:t>EN</a:t>
            </a:r>
            <a:r>
              <a:rPr sz="5300" spc="-340" dirty="0">
                <a:solidFill>
                  <a:srgbClr val="FFFFFF"/>
                </a:solidFill>
                <a:latin typeface="Trebuchet MS"/>
                <a:cs typeface="Trebuchet MS"/>
              </a:rPr>
              <a:t> </a:t>
            </a:r>
            <a:r>
              <a:rPr sz="5300" spc="535" dirty="0">
                <a:solidFill>
                  <a:srgbClr val="FFFFFF"/>
                </a:solidFill>
                <a:latin typeface="Trebuchet MS"/>
                <a:cs typeface="Trebuchet MS"/>
              </a:rPr>
              <a:t>SRPA</a:t>
            </a:r>
            <a:endParaRPr sz="5300">
              <a:latin typeface="Trebuchet MS"/>
              <a:cs typeface="Trebuchet MS"/>
            </a:endParaRPr>
          </a:p>
        </p:txBody>
      </p:sp>
      <p:sp>
        <p:nvSpPr>
          <p:cNvPr id="5" name="object 5"/>
          <p:cNvSpPr txBox="1">
            <a:spLocks noGrp="1"/>
          </p:cNvSpPr>
          <p:nvPr>
            <p:ph type="title"/>
          </p:nvPr>
        </p:nvSpPr>
        <p:spPr>
          <a:xfrm>
            <a:off x="9596668" y="2913379"/>
            <a:ext cx="7828280" cy="968375"/>
          </a:xfrm>
          <a:prstGeom prst="rect">
            <a:avLst/>
          </a:prstGeom>
        </p:spPr>
        <p:txBody>
          <a:bodyPr vert="horz" wrap="square" lIns="0" tIns="12700" rIns="0" bIns="0" rtlCol="0">
            <a:spAutoFit/>
          </a:bodyPr>
          <a:lstStyle/>
          <a:p>
            <a:pPr marL="12700" marR="5080" algn="just">
              <a:lnSpc>
                <a:spcPct val="114599"/>
              </a:lnSpc>
              <a:spcBef>
                <a:spcPts val="100"/>
              </a:spcBef>
            </a:pPr>
            <a:r>
              <a:rPr sz="1800" dirty="0">
                <a:latin typeface="Verdana"/>
                <a:cs typeface="Verdana"/>
              </a:rPr>
              <a:t>Artículo</a:t>
            </a:r>
            <a:r>
              <a:rPr sz="1800" spc="275" dirty="0">
                <a:latin typeface="Verdana"/>
                <a:cs typeface="Verdana"/>
              </a:rPr>
              <a:t>  </a:t>
            </a:r>
            <a:r>
              <a:rPr sz="1800" dirty="0">
                <a:latin typeface="Verdana"/>
                <a:cs typeface="Verdana"/>
              </a:rPr>
              <a:t>157.</a:t>
            </a:r>
            <a:r>
              <a:rPr sz="1800" spc="275" dirty="0">
                <a:latin typeface="Verdana"/>
                <a:cs typeface="Verdana"/>
              </a:rPr>
              <a:t>  </a:t>
            </a:r>
            <a:r>
              <a:rPr sz="1800" spc="45" dirty="0">
                <a:latin typeface="Verdana"/>
                <a:cs typeface="Verdana"/>
              </a:rPr>
              <a:t>Prohibiciones</a:t>
            </a:r>
            <a:r>
              <a:rPr sz="1800" spc="275" dirty="0">
                <a:latin typeface="Verdana"/>
                <a:cs typeface="Verdana"/>
              </a:rPr>
              <a:t>  </a:t>
            </a:r>
            <a:r>
              <a:rPr sz="1800" dirty="0">
                <a:latin typeface="Verdana"/>
                <a:cs typeface="Verdana"/>
              </a:rPr>
              <a:t>especiales.</a:t>
            </a:r>
            <a:r>
              <a:rPr sz="1800" spc="280" dirty="0">
                <a:latin typeface="Verdana"/>
                <a:cs typeface="Verdana"/>
              </a:rPr>
              <a:t>  </a:t>
            </a:r>
            <a:r>
              <a:rPr sz="1800" spc="70" dirty="0">
                <a:latin typeface="Verdana"/>
                <a:cs typeface="Verdana"/>
              </a:rPr>
              <a:t>En</a:t>
            </a:r>
            <a:r>
              <a:rPr sz="1800" spc="275" dirty="0">
                <a:latin typeface="Verdana"/>
                <a:cs typeface="Verdana"/>
              </a:rPr>
              <a:t>  </a:t>
            </a:r>
            <a:r>
              <a:rPr sz="1800" dirty="0">
                <a:latin typeface="Verdana"/>
                <a:cs typeface="Verdana"/>
              </a:rPr>
              <a:t>los</a:t>
            </a:r>
            <a:r>
              <a:rPr sz="1800" spc="275" dirty="0">
                <a:latin typeface="Verdana"/>
                <a:cs typeface="Verdana"/>
              </a:rPr>
              <a:t>  </a:t>
            </a:r>
            <a:r>
              <a:rPr sz="1800" dirty="0">
                <a:latin typeface="Verdana"/>
                <a:cs typeface="Verdana"/>
              </a:rPr>
              <a:t>procesos</a:t>
            </a:r>
            <a:r>
              <a:rPr sz="1800" spc="275" dirty="0">
                <a:latin typeface="Verdana"/>
                <a:cs typeface="Verdana"/>
              </a:rPr>
              <a:t>  </a:t>
            </a:r>
            <a:r>
              <a:rPr sz="1800" spc="-25" dirty="0">
                <a:latin typeface="Verdana"/>
                <a:cs typeface="Verdana"/>
              </a:rPr>
              <a:t>de </a:t>
            </a:r>
            <a:r>
              <a:rPr sz="1800" dirty="0">
                <a:latin typeface="Verdana"/>
                <a:cs typeface="Verdana"/>
              </a:rPr>
              <a:t>responsabilidad penal</a:t>
            </a:r>
            <a:r>
              <a:rPr sz="1800" spc="10" dirty="0">
                <a:latin typeface="Verdana"/>
                <a:cs typeface="Verdana"/>
              </a:rPr>
              <a:t> </a:t>
            </a:r>
            <a:r>
              <a:rPr sz="1800" dirty="0">
                <a:latin typeface="Verdana"/>
                <a:cs typeface="Verdana"/>
              </a:rPr>
              <a:t>para</a:t>
            </a:r>
            <a:r>
              <a:rPr sz="1800" spc="10" dirty="0">
                <a:latin typeface="Verdana"/>
                <a:cs typeface="Verdana"/>
              </a:rPr>
              <a:t> </a:t>
            </a:r>
            <a:r>
              <a:rPr sz="1800" dirty="0">
                <a:latin typeface="Verdana"/>
                <a:cs typeface="Verdana"/>
              </a:rPr>
              <a:t>adolescentes</a:t>
            </a:r>
            <a:r>
              <a:rPr sz="1800" spc="10" dirty="0">
                <a:latin typeface="Verdana"/>
                <a:cs typeface="Verdana"/>
              </a:rPr>
              <a:t> </a:t>
            </a:r>
            <a:r>
              <a:rPr sz="1800" spc="65" dirty="0">
                <a:latin typeface="Verdana"/>
                <a:cs typeface="Verdana"/>
              </a:rPr>
              <a:t>no</a:t>
            </a:r>
            <a:r>
              <a:rPr sz="1800" spc="10" dirty="0">
                <a:latin typeface="Verdana"/>
                <a:cs typeface="Verdana"/>
              </a:rPr>
              <a:t> </a:t>
            </a:r>
            <a:r>
              <a:rPr sz="1800" spc="50" dirty="0">
                <a:latin typeface="Verdana"/>
                <a:cs typeface="Verdana"/>
              </a:rPr>
              <a:t>proceden</a:t>
            </a:r>
            <a:r>
              <a:rPr sz="1800" spc="10" dirty="0">
                <a:latin typeface="Verdana"/>
                <a:cs typeface="Verdana"/>
              </a:rPr>
              <a:t> </a:t>
            </a:r>
            <a:r>
              <a:rPr sz="1800" dirty="0">
                <a:latin typeface="Verdana"/>
                <a:cs typeface="Verdana"/>
              </a:rPr>
              <a:t>los</a:t>
            </a:r>
            <a:r>
              <a:rPr sz="1800" spc="10" dirty="0">
                <a:latin typeface="Verdana"/>
                <a:cs typeface="Verdana"/>
              </a:rPr>
              <a:t> </a:t>
            </a:r>
            <a:r>
              <a:rPr sz="1800" spc="-10" dirty="0">
                <a:latin typeface="Verdana"/>
                <a:cs typeface="Verdana"/>
              </a:rPr>
              <a:t>acuerdos </a:t>
            </a:r>
            <a:r>
              <a:rPr sz="1800" dirty="0">
                <a:latin typeface="Verdana"/>
                <a:cs typeface="Verdana"/>
              </a:rPr>
              <a:t>entre</a:t>
            </a:r>
            <a:r>
              <a:rPr sz="1800" spc="-95" dirty="0">
                <a:latin typeface="Verdana"/>
                <a:cs typeface="Verdana"/>
              </a:rPr>
              <a:t> </a:t>
            </a:r>
            <a:r>
              <a:rPr sz="1800" dirty="0">
                <a:latin typeface="Verdana"/>
                <a:cs typeface="Verdana"/>
              </a:rPr>
              <a:t>la</a:t>
            </a:r>
            <a:r>
              <a:rPr sz="1800" spc="-95" dirty="0">
                <a:latin typeface="Verdana"/>
                <a:cs typeface="Verdana"/>
              </a:rPr>
              <a:t> </a:t>
            </a:r>
            <a:r>
              <a:rPr sz="1800" dirty="0">
                <a:latin typeface="Verdana"/>
                <a:cs typeface="Verdana"/>
              </a:rPr>
              <a:t>Fiscalía</a:t>
            </a:r>
            <a:r>
              <a:rPr sz="1800" spc="-95" dirty="0">
                <a:latin typeface="Verdana"/>
                <a:cs typeface="Verdana"/>
              </a:rPr>
              <a:t> </a:t>
            </a:r>
            <a:r>
              <a:rPr sz="1800" spc="-70" dirty="0">
                <a:latin typeface="Verdana"/>
                <a:cs typeface="Verdana"/>
              </a:rPr>
              <a:t>y</a:t>
            </a:r>
            <a:r>
              <a:rPr sz="1800" spc="-95" dirty="0">
                <a:latin typeface="Verdana"/>
                <a:cs typeface="Verdana"/>
              </a:rPr>
              <a:t> </a:t>
            </a:r>
            <a:r>
              <a:rPr sz="1800" dirty="0">
                <a:latin typeface="Verdana"/>
                <a:cs typeface="Verdana"/>
              </a:rPr>
              <a:t>la</a:t>
            </a:r>
            <a:r>
              <a:rPr sz="1800" spc="-95" dirty="0">
                <a:latin typeface="Verdana"/>
                <a:cs typeface="Verdana"/>
              </a:rPr>
              <a:t> </a:t>
            </a:r>
            <a:r>
              <a:rPr sz="1800" spc="-10" dirty="0">
                <a:latin typeface="Verdana"/>
                <a:cs typeface="Verdana"/>
              </a:rPr>
              <a:t>Defensa.</a:t>
            </a:r>
            <a:endParaRPr sz="1800">
              <a:latin typeface="Verdana"/>
              <a:cs typeface="Verdana"/>
            </a:endParaRPr>
          </a:p>
        </p:txBody>
      </p:sp>
      <p:sp>
        <p:nvSpPr>
          <p:cNvPr id="6" name="object 6"/>
          <p:cNvSpPr txBox="1"/>
          <p:nvPr/>
        </p:nvSpPr>
        <p:spPr>
          <a:xfrm>
            <a:off x="9596668" y="4170679"/>
            <a:ext cx="7828280" cy="1282700"/>
          </a:xfrm>
          <a:prstGeom prst="rect">
            <a:avLst/>
          </a:prstGeom>
        </p:spPr>
        <p:txBody>
          <a:bodyPr vert="horz" wrap="square" lIns="0" tIns="12700" rIns="0" bIns="0" rtlCol="0">
            <a:spAutoFit/>
          </a:bodyPr>
          <a:lstStyle/>
          <a:p>
            <a:pPr marL="12700" marR="5080" algn="just">
              <a:lnSpc>
                <a:spcPct val="114599"/>
              </a:lnSpc>
              <a:spcBef>
                <a:spcPts val="100"/>
              </a:spcBef>
            </a:pPr>
            <a:r>
              <a:rPr sz="1800" dirty="0">
                <a:solidFill>
                  <a:srgbClr val="FFFFFF"/>
                </a:solidFill>
                <a:latin typeface="Verdana"/>
                <a:cs typeface="Verdana"/>
              </a:rPr>
              <a:t>Esta</a:t>
            </a:r>
            <a:r>
              <a:rPr sz="1800" spc="445" dirty="0">
                <a:solidFill>
                  <a:srgbClr val="FFFFFF"/>
                </a:solidFill>
                <a:latin typeface="Verdana"/>
                <a:cs typeface="Verdana"/>
              </a:rPr>
              <a:t> </a:t>
            </a:r>
            <a:r>
              <a:rPr sz="1800" dirty="0">
                <a:solidFill>
                  <a:srgbClr val="FFFFFF"/>
                </a:solidFill>
                <a:latin typeface="Verdana"/>
                <a:cs typeface="Verdana"/>
              </a:rPr>
              <a:t>norma</a:t>
            </a:r>
            <a:r>
              <a:rPr sz="1800" spc="445" dirty="0">
                <a:solidFill>
                  <a:srgbClr val="FFFFFF"/>
                </a:solidFill>
                <a:latin typeface="Verdana"/>
                <a:cs typeface="Verdana"/>
              </a:rPr>
              <a:t> </a:t>
            </a:r>
            <a:r>
              <a:rPr sz="1800" dirty="0">
                <a:solidFill>
                  <a:srgbClr val="FFFFFF"/>
                </a:solidFill>
                <a:latin typeface="Verdana"/>
                <a:cs typeface="Verdana"/>
              </a:rPr>
              <a:t>fue</a:t>
            </a:r>
            <a:r>
              <a:rPr sz="1800" spc="450" dirty="0">
                <a:solidFill>
                  <a:srgbClr val="FFFFFF"/>
                </a:solidFill>
                <a:latin typeface="Verdana"/>
                <a:cs typeface="Verdana"/>
              </a:rPr>
              <a:t> </a:t>
            </a:r>
            <a:r>
              <a:rPr sz="1800" dirty="0">
                <a:solidFill>
                  <a:srgbClr val="FFFFFF"/>
                </a:solidFill>
                <a:latin typeface="Verdana"/>
                <a:cs typeface="Verdana"/>
              </a:rPr>
              <a:t>objeto</a:t>
            </a:r>
            <a:r>
              <a:rPr sz="1800" spc="445" dirty="0">
                <a:solidFill>
                  <a:srgbClr val="FFFFFF"/>
                </a:solidFill>
                <a:latin typeface="Verdana"/>
                <a:cs typeface="Verdana"/>
              </a:rPr>
              <a:t> </a:t>
            </a:r>
            <a:r>
              <a:rPr sz="1800" spc="60" dirty="0">
                <a:solidFill>
                  <a:srgbClr val="FFFFFF"/>
                </a:solidFill>
                <a:latin typeface="Verdana"/>
                <a:cs typeface="Verdana"/>
              </a:rPr>
              <a:t>de</a:t>
            </a:r>
            <a:r>
              <a:rPr sz="1800" spc="450" dirty="0">
                <a:solidFill>
                  <a:srgbClr val="FFFFFF"/>
                </a:solidFill>
                <a:latin typeface="Verdana"/>
                <a:cs typeface="Verdana"/>
              </a:rPr>
              <a:t> </a:t>
            </a:r>
            <a:r>
              <a:rPr sz="1800" dirty="0">
                <a:solidFill>
                  <a:srgbClr val="FFFFFF"/>
                </a:solidFill>
                <a:latin typeface="Verdana"/>
                <a:cs typeface="Verdana"/>
              </a:rPr>
              <a:t>control</a:t>
            </a:r>
            <a:r>
              <a:rPr sz="1800" spc="445" dirty="0">
                <a:solidFill>
                  <a:srgbClr val="FFFFFF"/>
                </a:solidFill>
                <a:latin typeface="Verdana"/>
                <a:cs typeface="Verdana"/>
              </a:rPr>
              <a:t> </a:t>
            </a:r>
            <a:r>
              <a:rPr sz="1800" dirty="0">
                <a:solidFill>
                  <a:srgbClr val="FFFFFF"/>
                </a:solidFill>
                <a:latin typeface="Verdana"/>
                <a:cs typeface="Verdana"/>
              </a:rPr>
              <a:t>constitucional,</a:t>
            </a:r>
            <a:r>
              <a:rPr sz="1800" spc="450" dirty="0">
                <a:solidFill>
                  <a:srgbClr val="FFFFFF"/>
                </a:solidFill>
                <a:latin typeface="Verdana"/>
                <a:cs typeface="Verdana"/>
              </a:rPr>
              <a:t> </a:t>
            </a:r>
            <a:r>
              <a:rPr sz="1800" dirty="0">
                <a:solidFill>
                  <a:srgbClr val="FFFFFF"/>
                </a:solidFill>
                <a:latin typeface="Verdana"/>
                <a:cs typeface="Verdana"/>
              </a:rPr>
              <a:t>a</a:t>
            </a:r>
            <a:r>
              <a:rPr sz="1800" spc="445" dirty="0">
                <a:solidFill>
                  <a:srgbClr val="FFFFFF"/>
                </a:solidFill>
                <a:latin typeface="Verdana"/>
                <a:cs typeface="Verdana"/>
              </a:rPr>
              <a:t> </a:t>
            </a:r>
            <a:r>
              <a:rPr sz="1800" dirty="0">
                <a:solidFill>
                  <a:srgbClr val="FFFFFF"/>
                </a:solidFill>
                <a:latin typeface="Verdana"/>
                <a:cs typeface="Verdana"/>
              </a:rPr>
              <a:t>través</a:t>
            </a:r>
            <a:r>
              <a:rPr sz="1800" spc="445" dirty="0">
                <a:solidFill>
                  <a:srgbClr val="FFFFFF"/>
                </a:solidFill>
                <a:latin typeface="Verdana"/>
                <a:cs typeface="Verdana"/>
              </a:rPr>
              <a:t> </a:t>
            </a:r>
            <a:r>
              <a:rPr sz="1800" spc="60" dirty="0">
                <a:solidFill>
                  <a:srgbClr val="FFFFFF"/>
                </a:solidFill>
                <a:latin typeface="Verdana"/>
                <a:cs typeface="Verdana"/>
              </a:rPr>
              <a:t>de</a:t>
            </a:r>
            <a:r>
              <a:rPr sz="1800" spc="450" dirty="0">
                <a:solidFill>
                  <a:srgbClr val="FFFFFF"/>
                </a:solidFill>
                <a:latin typeface="Verdana"/>
                <a:cs typeface="Verdana"/>
              </a:rPr>
              <a:t> </a:t>
            </a:r>
            <a:r>
              <a:rPr sz="1800" spc="-25" dirty="0">
                <a:solidFill>
                  <a:srgbClr val="FFFFFF"/>
                </a:solidFill>
                <a:latin typeface="Verdana"/>
                <a:cs typeface="Verdana"/>
              </a:rPr>
              <a:t>la </a:t>
            </a:r>
            <a:r>
              <a:rPr sz="1800" dirty="0">
                <a:solidFill>
                  <a:srgbClr val="FFFFFF"/>
                </a:solidFill>
                <a:latin typeface="Verdana"/>
                <a:cs typeface="Verdana"/>
              </a:rPr>
              <a:t>sentencia</a:t>
            </a:r>
            <a:r>
              <a:rPr sz="1800" spc="-114" dirty="0">
                <a:solidFill>
                  <a:srgbClr val="FFFFFF"/>
                </a:solidFill>
                <a:latin typeface="Verdana"/>
                <a:cs typeface="Verdana"/>
              </a:rPr>
              <a:t> </a:t>
            </a:r>
            <a:r>
              <a:rPr sz="1800" spc="-55" dirty="0">
                <a:solidFill>
                  <a:srgbClr val="FFFFFF"/>
                </a:solidFill>
                <a:latin typeface="Verdana"/>
                <a:cs typeface="Verdana"/>
              </a:rPr>
              <a:t>C-</a:t>
            </a:r>
            <a:r>
              <a:rPr sz="1800" spc="-270" dirty="0">
                <a:solidFill>
                  <a:srgbClr val="FFFFFF"/>
                </a:solidFill>
                <a:latin typeface="Verdana"/>
                <a:cs typeface="Verdana"/>
              </a:rPr>
              <a:t>281</a:t>
            </a:r>
            <a:r>
              <a:rPr sz="1800" spc="110" dirty="0">
                <a:solidFill>
                  <a:srgbClr val="FFFFFF"/>
                </a:solidFill>
                <a:latin typeface="Verdana"/>
                <a:cs typeface="Verdana"/>
              </a:rPr>
              <a:t> </a:t>
            </a:r>
            <a:r>
              <a:rPr sz="1800" spc="80" dirty="0">
                <a:solidFill>
                  <a:srgbClr val="FFFFFF"/>
                </a:solidFill>
                <a:latin typeface="Verdana"/>
                <a:cs typeface="Verdana"/>
              </a:rPr>
              <a:t>DE</a:t>
            </a:r>
            <a:r>
              <a:rPr sz="1800" dirty="0">
                <a:solidFill>
                  <a:srgbClr val="FFFFFF"/>
                </a:solidFill>
                <a:latin typeface="Verdana"/>
                <a:cs typeface="Verdana"/>
              </a:rPr>
              <a:t> </a:t>
            </a:r>
            <a:r>
              <a:rPr sz="1800" spc="-125" dirty="0">
                <a:solidFill>
                  <a:srgbClr val="FFFFFF"/>
                </a:solidFill>
                <a:latin typeface="Verdana"/>
                <a:cs typeface="Verdana"/>
              </a:rPr>
              <a:t>2023,</a:t>
            </a:r>
            <a:r>
              <a:rPr sz="1800" dirty="0">
                <a:solidFill>
                  <a:srgbClr val="FFFFFF"/>
                </a:solidFill>
                <a:latin typeface="Verdana"/>
                <a:cs typeface="Verdana"/>
              </a:rPr>
              <a:t> </a:t>
            </a:r>
            <a:r>
              <a:rPr sz="1800" spc="70" dirty="0">
                <a:solidFill>
                  <a:srgbClr val="FFFFFF"/>
                </a:solidFill>
                <a:latin typeface="Verdana"/>
                <a:cs typeface="Verdana"/>
              </a:rPr>
              <a:t>donde</a:t>
            </a:r>
            <a:r>
              <a:rPr sz="1800" dirty="0">
                <a:solidFill>
                  <a:srgbClr val="FFFFFF"/>
                </a:solidFill>
                <a:latin typeface="Verdana"/>
                <a:cs typeface="Verdana"/>
              </a:rPr>
              <a:t> se analiza la </a:t>
            </a:r>
            <a:r>
              <a:rPr sz="1800" spc="45" dirty="0">
                <a:solidFill>
                  <a:srgbClr val="FFFFFF"/>
                </a:solidFill>
                <a:latin typeface="Verdana"/>
                <a:cs typeface="Verdana"/>
              </a:rPr>
              <a:t>aceptación</a:t>
            </a:r>
            <a:r>
              <a:rPr sz="1800" spc="-5" dirty="0">
                <a:solidFill>
                  <a:srgbClr val="FFFFFF"/>
                </a:solidFill>
                <a:latin typeface="Verdana"/>
                <a:cs typeface="Verdana"/>
              </a:rPr>
              <a:t> </a:t>
            </a:r>
            <a:r>
              <a:rPr sz="1800" spc="60" dirty="0">
                <a:solidFill>
                  <a:srgbClr val="FFFFFF"/>
                </a:solidFill>
                <a:latin typeface="Verdana"/>
                <a:cs typeface="Verdana"/>
              </a:rPr>
              <a:t>de</a:t>
            </a:r>
            <a:r>
              <a:rPr sz="1800" dirty="0">
                <a:solidFill>
                  <a:srgbClr val="FFFFFF"/>
                </a:solidFill>
                <a:latin typeface="Verdana"/>
                <a:cs typeface="Verdana"/>
              </a:rPr>
              <a:t> </a:t>
            </a:r>
            <a:r>
              <a:rPr sz="1800" spc="-10" dirty="0">
                <a:solidFill>
                  <a:srgbClr val="FFFFFF"/>
                </a:solidFill>
                <a:latin typeface="Verdana"/>
                <a:cs typeface="Verdana"/>
              </a:rPr>
              <a:t>cargos </a:t>
            </a:r>
            <a:r>
              <a:rPr sz="1800" dirty="0">
                <a:solidFill>
                  <a:srgbClr val="FFFFFF"/>
                </a:solidFill>
                <a:latin typeface="Verdana"/>
                <a:cs typeface="Verdana"/>
              </a:rPr>
              <a:t>y</a:t>
            </a:r>
            <a:r>
              <a:rPr sz="1800" spc="30" dirty="0">
                <a:solidFill>
                  <a:srgbClr val="FFFFFF"/>
                </a:solidFill>
                <a:latin typeface="Verdana"/>
                <a:cs typeface="Verdana"/>
              </a:rPr>
              <a:t> </a:t>
            </a:r>
            <a:r>
              <a:rPr sz="1800" dirty="0">
                <a:solidFill>
                  <a:srgbClr val="FFFFFF"/>
                </a:solidFill>
                <a:latin typeface="Verdana"/>
                <a:cs typeface="Verdana"/>
              </a:rPr>
              <a:t>las</a:t>
            </a:r>
            <a:r>
              <a:rPr sz="1800" spc="35" dirty="0">
                <a:solidFill>
                  <a:srgbClr val="FFFFFF"/>
                </a:solidFill>
                <a:latin typeface="Verdana"/>
                <a:cs typeface="Verdana"/>
              </a:rPr>
              <a:t> </a:t>
            </a:r>
            <a:r>
              <a:rPr sz="1800" dirty="0">
                <a:solidFill>
                  <a:srgbClr val="FFFFFF"/>
                </a:solidFill>
                <a:latin typeface="Verdana"/>
                <a:cs typeface="Verdana"/>
              </a:rPr>
              <a:t>diferencias</a:t>
            </a:r>
            <a:r>
              <a:rPr sz="1800" spc="35" dirty="0">
                <a:solidFill>
                  <a:srgbClr val="FFFFFF"/>
                </a:solidFill>
                <a:latin typeface="Verdana"/>
                <a:cs typeface="Verdana"/>
              </a:rPr>
              <a:t> </a:t>
            </a:r>
            <a:r>
              <a:rPr sz="1800" spc="70" dirty="0">
                <a:solidFill>
                  <a:srgbClr val="FFFFFF"/>
                </a:solidFill>
                <a:latin typeface="Verdana"/>
                <a:cs typeface="Verdana"/>
              </a:rPr>
              <a:t>con</a:t>
            </a:r>
            <a:r>
              <a:rPr sz="1800" spc="30" dirty="0">
                <a:solidFill>
                  <a:srgbClr val="FFFFFF"/>
                </a:solidFill>
                <a:latin typeface="Verdana"/>
                <a:cs typeface="Verdana"/>
              </a:rPr>
              <a:t> </a:t>
            </a:r>
            <a:r>
              <a:rPr sz="1800" dirty="0">
                <a:solidFill>
                  <a:srgbClr val="FFFFFF"/>
                </a:solidFill>
                <a:latin typeface="Verdana"/>
                <a:cs typeface="Verdana"/>
              </a:rPr>
              <a:t>los</a:t>
            </a:r>
            <a:r>
              <a:rPr sz="1800" spc="35" dirty="0">
                <a:solidFill>
                  <a:srgbClr val="FFFFFF"/>
                </a:solidFill>
                <a:latin typeface="Verdana"/>
                <a:cs typeface="Verdana"/>
              </a:rPr>
              <a:t> </a:t>
            </a:r>
            <a:r>
              <a:rPr sz="1800" dirty="0">
                <a:solidFill>
                  <a:srgbClr val="FFFFFF"/>
                </a:solidFill>
                <a:latin typeface="Verdana"/>
                <a:cs typeface="Verdana"/>
              </a:rPr>
              <a:t>preacuerdos,</a:t>
            </a:r>
            <a:r>
              <a:rPr sz="1800" spc="30" dirty="0">
                <a:solidFill>
                  <a:srgbClr val="FFFFFF"/>
                </a:solidFill>
                <a:latin typeface="Verdana"/>
                <a:cs typeface="Verdana"/>
              </a:rPr>
              <a:t> </a:t>
            </a:r>
            <a:r>
              <a:rPr sz="1800" dirty="0">
                <a:solidFill>
                  <a:srgbClr val="FFFFFF"/>
                </a:solidFill>
                <a:latin typeface="Verdana"/>
                <a:cs typeface="Verdana"/>
              </a:rPr>
              <a:t>y</a:t>
            </a:r>
            <a:r>
              <a:rPr sz="1800" spc="35" dirty="0">
                <a:solidFill>
                  <a:srgbClr val="FFFFFF"/>
                </a:solidFill>
                <a:latin typeface="Verdana"/>
                <a:cs typeface="Verdana"/>
              </a:rPr>
              <a:t> </a:t>
            </a:r>
            <a:r>
              <a:rPr sz="1800" dirty="0">
                <a:solidFill>
                  <a:srgbClr val="FFFFFF"/>
                </a:solidFill>
                <a:latin typeface="Verdana"/>
                <a:cs typeface="Verdana"/>
              </a:rPr>
              <a:t>su</a:t>
            </a:r>
            <a:r>
              <a:rPr sz="1800" spc="35" dirty="0">
                <a:solidFill>
                  <a:srgbClr val="FFFFFF"/>
                </a:solidFill>
                <a:latin typeface="Verdana"/>
                <a:cs typeface="Verdana"/>
              </a:rPr>
              <a:t> </a:t>
            </a:r>
            <a:r>
              <a:rPr sz="1800" spc="45" dirty="0">
                <a:solidFill>
                  <a:srgbClr val="FFFFFF"/>
                </a:solidFill>
                <a:latin typeface="Verdana"/>
                <a:cs typeface="Verdana"/>
              </a:rPr>
              <a:t>incidencia</a:t>
            </a:r>
            <a:r>
              <a:rPr sz="1800" spc="30" dirty="0">
                <a:solidFill>
                  <a:srgbClr val="FFFFFF"/>
                </a:solidFill>
                <a:latin typeface="Verdana"/>
                <a:cs typeface="Verdana"/>
              </a:rPr>
              <a:t> </a:t>
            </a:r>
            <a:r>
              <a:rPr sz="1800" spc="50" dirty="0">
                <a:solidFill>
                  <a:srgbClr val="FFFFFF"/>
                </a:solidFill>
                <a:latin typeface="Verdana"/>
                <a:cs typeface="Verdana"/>
              </a:rPr>
              <a:t>en</a:t>
            </a:r>
            <a:r>
              <a:rPr sz="1800" spc="35" dirty="0">
                <a:solidFill>
                  <a:srgbClr val="FFFFFF"/>
                </a:solidFill>
                <a:latin typeface="Verdana"/>
                <a:cs typeface="Verdana"/>
              </a:rPr>
              <a:t> </a:t>
            </a:r>
            <a:r>
              <a:rPr sz="1800" dirty="0">
                <a:solidFill>
                  <a:srgbClr val="FFFFFF"/>
                </a:solidFill>
                <a:latin typeface="Verdana"/>
                <a:cs typeface="Verdana"/>
              </a:rPr>
              <a:t>la</a:t>
            </a:r>
            <a:r>
              <a:rPr sz="1800" spc="35" dirty="0">
                <a:solidFill>
                  <a:srgbClr val="FFFFFF"/>
                </a:solidFill>
                <a:latin typeface="Verdana"/>
                <a:cs typeface="Verdana"/>
              </a:rPr>
              <a:t> </a:t>
            </a:r>
            <a:r>
              <a:rPr sz="1800" spc="-10" dirty="0">
                <a:solidFill>
                  <a:srgbClr val="FFFFFF"/>
                </a:solidFill>
                <a:latin typeface="Verdana"/>
                <a:cs typeface="Verdana"/>
              </a:rPr>
              <a:t>justicia restaurativa.</a:t>
            </a:r>
            <a:endParaRPr sz="1800">
              <a:latin typeface="Verdana"/>
              <a:cs typeface="Verdana"/>
            </a:endParaRPr>
          </a:p>
        </p:txBody>
      </p:sp>
      <p:grpSp>
        <p:nvGrpSpPr>
          <p:cNvPr id="7" name="object 7"/>
          <p:cNvGrpSpPr/>
          <p:nvPr/>
        </p:nvGrpSpPr>
        <p:grpSpPr>
          <a:xfrm>
            <a:off x="0" y="935326"/>
            <a:ext cx="18288000" cy="9352280"/>
            <a:chOff x="0" y="935326"/>
            <a:chExt cx="18288000" cy="9352280"/>
          </a:xfrm>
        </p:grpSpPr>
        <p:sp>
          <p:nvSpPr>
            <p:cNvPr id="8" name="object 8"/>
            <p:cNvSpPr/>
            <p:nvPr/>
          </p:nvSpPr>
          <p:spPr>
            <a:xfrm>
              <a:off x="0" y="9244004"/>
              <a:ext cx="18288000" cy="1043305"/>
            </a:xfrm>
            <a:custGeom>
              <a:avLst/>
              <a:gdLst/>
              <a:ahLst/>
              <a:cxnLst/>
              <a:rect l="l" t="t" r="r" b="b"/>
              <a:pathLst>
                <a:path w="18288000" h="1043304">
                  <a:moveTo>
                    <a:pt x="18288000" y="1042985"/>
                  </a:moveTo>
                  <a:lnTo>
                    <a:pt x="0" y="1042985"/>
                  </a:lnTo>
                  <a:lnTo>
                    <a:pt x="0" y="0"/>
                  </a:lnTo>
                  <a:lnTo>
                    <a:pt x="18288000" y="0"/>
                  </a:lnTo>
                  <a:lnTo>
                    <a:pt x="18288000" y="1042985"/>
                  </a:lnTo>
                  <a:close/>
                </a:path>
              </a:pathLst>
            </a:custGeom>
            <a:solidFill>
              <a:srgbClr val="94AA94"/>
            </a:solidFill>
          </p:spPr>
          <p:txBody>
            <a:bodyPr wrap="square" lIns="0" tIns="0" rIns="0" bIns="0" rtlCol="0"/>
            <a:lstStyle/>
            <a:p>
              <a:endParaRPr/>
            </a:p>
          </p:txBody>
        </p:sp>
        <p:sp>
          <p:nvSpPr>
            <p:cNvPr id="9" name="object 9"/>
            <p:cNvSpPr/>
            <p:nvPr/>
          </p:nvSpPr>
          <p:spPr>
            <a:xfrm>
              <a:off x="0" y="9215444"/>
              <a:ext cx="18288000" cy="28575"/>
            </a:xfrm>
            <a:custGeom>
              <a:avLst/>
              <a:gdLst/>
              <a:ahLst/>
              <a:cxnLst/>
              <a:rect l="l" t="t" r="r" b="b"/>
              <a:pathLst>
                <a:path w="18288000" h="28575">
                  <a:moveTo>
                    <a:pt x="0" y="28575"/>
                  </a:moveTo>
                  <a:lnTo>
                    <a:pt x="0" y="0"/>
                  </a:lnTo>
                  <a:lnTo>
                    <a:pt x="18288001" y="0"/>
                  </a:lnTo>
                  <a:lnTo>
                    <a:pt x="18288001" y="28575"/>
                  </a:lnTo>
                  <a:lnTo>
                    <a:pt x="0" y="28575"/>
                  </a:lnTo>
                  <a:close/>
                </a:path>
              </a:pathLst>
            </a:custGeom>
            <a:solidFill>
              <a:srgbClr val="FFFFFF"/>
            </a:solidFill>
          </p:spPr>
          <p:txBody>
            <a:bodyPr wrap="square" lIns="0" tIns="0" rIns="0" bIns="0" rtlCol="0"/>
            <a:lstStyle/>
            <a:p>
              <a:endParaRPr/>
            </a:p>
          </p:txBody>
        </p:sp>
        <p:pic>
          <p:nvPicPr>
            <p:cNvPr id="10" name="object 10"/>
            <p:cNvPicPr/>
            <p:nvPr/>
          </p:nvPicPr>
          <p:blipFill>
            <a:blip r:embed="rId3" cstate="print"/>
            <a:stretch>
              <a:fillRect/>
            </a:stretch>
          </p:blipFill>
          <p:spPr>
            <a:xfrm>
              <a:off x="1255952" y="963933"/>
              <a:ext cx="6667316" cy="7566232"/>
            </a:xfrm>
            <a:prstGeom prst="rect">
              <a:avLst/>
            </a:prstGeom>
          </p:spPr>
        </p:pic>
        <p:sp>
          <p:nvSpPr>
            <p:cNvPr id="11" name="object 11"/>
            <p:cNvSpPr/>
            <p:nvPr/>
          </p:nvSpPr>
          <p:spPr>
            <a:xfrm>
              <a:off x="1255955" y="963901"/>
              <a:ext cx="6667500" cy="7562850"/>
            </a:xfrm>
            <a:custGeom>
              <a:avLst/>
              <a:gdLst/>
              <a:ahLst/>
              <a:cxnLst/>
              <a:rect l="l" t="t" r="r" b="b"/>
              <a:pathLst>
                <a:path w="6667500" h="7562850">
                  <a:moveTo>
                    <a:pt x="0" y="7562850"/>
                  </a:moveTo>
                  <a:lnTo>
                    <a:pt x="0" y="0"/>
                  </a:lnTo>
                  <a:lnTo>
                    <a:pt x="6667195" y="0"/>
                  </a:lnTo>
                  <a:lnTo>
                    <a:pt x="6667195" y="7562850"/>
                  </a:lnTo>
                </a:path>
              </a:pathLst>
            </a:custGeom>
            <a:ln w="57150">
              <a:solidFill>
                <a:srgbClr val="FFFFFF"/>
              </a:solidFill>
            </a:ln>
          </p:spPr>
          <p:txBody>
            <a:bodyPr wrap="square" lIns="0" tIns="0" rIns="0" bIns="0" rtlCol="0"/>
            <a:lstStyle/>
            <a:p>
              <a:endParaRPr/>
            </a:p>
          </p:txBody>
        </p:sp>
      </p:gr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F5F2F5"/>
          </a:solidFill>
        </p:spPr>
        <p:txBody>
          <a:bodyPr wrap="square" lIns="0" tIns="0" rIns="0" bIns="0" rtlCol="0"/>
          <a:lstStyle/>
          <a:p>
            <a:endParaRPr/>
          </a:p>
        </p:txBody>
      </p:sp>
      <p:pic>
        <p:nvPicPr>
          <p:cNvPr id="3" name="object 3"/>
          <p:cNvPicPr/>
          <p:nvPr/>
        </p:nvPicPr>
        <p:blipFill>
          <a:blip r:embed="rId2" cstate="print"/>
          <a:stretch>
            <a:fillRect/>
          </a:stretch>
        </p:blipFill>
        <p:spPr>
          <a:xfrm>
            <a:off x="11863334" y="2135337"/>
            <a:ext cx="6424665" cy="8151659"/>
          </a:xfrm>
          <a:prstGeom prst="rect">
            <a:avLst/>
          </a:prstGeom>
        </p:spPr>
      </p:pic>
      <p:grpSp>
        <p:nvGrpSpPr>
          <p:cNvPr id="4" name="object 4"/>
          <p:cNvGrpSpPr/>
          <p:nvPr/>
        </p:nvGrpSpPr>
        <p:grpSpPr>
          <a:xfrm>
            <a:off x="1177214" y="3778428"/>
            <a:ext cx="1839595" cy="1426845"/>
            <a:chOff x="1177214" y="3778428"/>
            <a:chExt cx="1839595" cy="1426845"/>
          </a:xfrm>
        </p:grpSpPr>
        <p:sp>
          <p:nvSpPr>
            <p:cNvPr id="5" name="object 5"/>
            <p:cNvSpPr/>
            <p:nvPr/>
          </p:nvSpPr>
          <p:spPr>
            <a:xfrm>
              <a:off x="1177214" y="3778428"/>
              <a:ext cx="1839595" cy="1426845"/>
            </a:xfrm>
            <a:custGeom>
              <a:avLst/>
              <a:gdLst/>
              <a:ahLst/>
              <a:cxnLst/>
              <a:rect l="l" t="t" r="r" b="b"/>
              <a:pathLst>
                <a:path w="1839595" h="1426845">
                  <a:moveTo>
                    <a:pt x="745698" y="0"/>
                  </a:moveTo>
                  <a:lnTo>
                    <a:pt x="791722" y="2725"/>
                  </a:lnTo>
                  <a:lnTo>
                    <a:pt x="837255" y="8755"/>
                  </a:lnTo>
                  <a:lnTo>
                    <a:pt x="882077" y="18171"/>
                  </a:lnTo>
                  <a:lnTo>
                    <a:pt x="925965" y="31056"/>
                  </a:lnTo>
                  <a:lnTo>
                    <a:pt x="968700" y="47491"/>
                  </a:lnTo>
                  <a:lnTo>
                    <a:pt x="1010058" y="67561"/>
                  </a:lnTo>
                  <a:lnTo>
                    <a:pt x="1049819" y="91345"/>
                  </a:lnTo>
                  <a:lnTo>
                    <a:pt x="1087761" y="118928"/>
                  </a:lnTo>
                  <a:lnTo>
                    <a:pt x="1123662" y="150391"/>
                  </a:lnTo>
                  <a:lnTo>
                    <a:pt x="1171341" y="203281"/>
                  </a:lnTo>
                  <a:lnTo>
                    <a:pt x="1212114" y="261633"/>
                  </a:lnTo>
                  <a:lnTo>
                    <a:pt x="1252271" y="346990"/>
                  </a:lnTo>
                  <a:lnTo>
                    <a:pt x="1279631" y="409583"/>
                  </a:lnTo>
                  <a:lnTo>
                    <a:pt x="1306742" y="472287"/>
                  </a:lnTo>
                  <a:lnTo>
                    <a:pt x="1329775" y="525228"/>
                  </a:lnTo>
                  <a:lnTo>
                    <a:pt x="1344905" y="558530"/>
                  </a:lnTo>
                  <a:lnTo>
                    <a:pt x="1372915" y="582556"/>
                  </a:lnTo>
                  <a:lnTo>
                    <a:pt x="1417865" y="592559"/>
                  </a:lnTo>
                  <a:lnTo>
                    <a:pt x="1467938" y="590867"/>
                  </a:lnTo>
                  <a:lnTo>
                    <a:pt x="1511315" y="579804"/>
                  </a:lnTo>
                  <a:lnTo>
                    <a:pt x="1539689" y="550181"/>
                  </a:lnTo>
                  <a:lnTo>
                    <a:pt x="1542573" y="503880"/>
                  </a:lnTo>
                  <a:lnTo>
                    <a:pt x="1541271" y="464913"/>
                  </a:lnTo>
                  <a:lnTo>
                    <a:pt x="1541655" y="439402"/>
                  </a:lnTo>
                  <a:lnTo>
                    <a:pt x="1548242" y="417271"/>
                  </a:lnTo>
                  <a:lnTo>
                    <a:pt x="1564240" y="408406"/>
                  </a:lnTo>
                  <a:lnTo>
                    <a:pt x="1592855" y="422696"/>
                  </a:lnTo>
                  <a:lnTo>
                    <a:pt x="1631198" y="449375"/>
                  </a:lnTo>
                  <a:lnTo>
                    <a:pt x="1671834" y="479082"/>
                  </a:lnTo>
                  <a:lnTo>
                    <a:pt x="1713376" y="510788"/>
                  </a:lnTo>
                  <a:lnTo>
                    <a:pt x="1754440" y="543466"/>
                  </a:lnTo>
                  <a:lnTo>
                    <a:pt x="1793640" y="576089"/>
                  </a:lnTo>
                  <a:lnTo>
                    <a:pt x="1824275" y="608257"/>
                  </a:lnTo>
                  <a:lnTo>
                    <a:pt x="1839145" y="640119"/>
                  </a:lnTo>
                  <a:lnTo>
                    <a:pt x="1838529" y="673522"/>
                  </a:lnTo>
                  <a:lnTo>
                    <a:pt x="1822704" y="710311"/>
                  </a:lnTo>
                  <a:lnTo>
                    <a:pt x="1791947" y="752334"/>
                  </a:lnTo>
                  <a:lnTo>
                    <a:pt x="1746537" y="801436"/>
                  </a:lnTo>
                  <a:lnTo>
                    <a:pt x="1706414" y="846734"/>
                  </a:lnTo>
                  <a:lnTo>
                    <a:pt x="1663259" y="892439"/>
                  </a:lnTo>
                  <a:lnTo>
                    <a:pt x="1625390" y="926620"/>
                  </a:lnTo>
                  <a:lnTo>
                    <a:pt x="1601127" y="937350"/>
                  </a:lnTo>
                  <a:lnTo>
                    <a:pt x="1590959" y="918885"/>
                  </a:lnTo>
                  <a:lnTo>
                    <a:pt x="1589063" y="876392"/>
                  </a:lnTo>
                  <a:lnTo>
                    <a:pt x="1587717" y="823266"/>
                  </a:lnTo>
                  <a:lnTo>
                    <a:pt x="1579198" y="772902"/>
                  </a:lnTo>
                  <a:lnTo>
                    <a:pt x="1555783" y="738696"/>
                  </a:lnTo>
                  <a:lnTo>
                    <a:pt x="1527526" y="733514"/>
                  </a:lnTo>
                  <a:lnTo>
                    <a:pt x="1486205" y="734954"/>
                  </a:lnTo>
                  <a:lnTo>
                    <a:pt x="1444041" y="739325"/>
                  </a:lnTo>
                  <a:lnTo>
                    <a:pt x="1375458" y="754818"/>
                  </a:lnTo>
                  <a:lnTo>
                    <a:pt x="1342581" y="776054"/>
                  </a:lnTo>
                  <a:lnTo>
                    <a:pt x="1313882" y="805100"/>
                  </a:lnTo>
                  <a:lnTo>
                    <a:pt x="1288616" y="840411"/>
                  </a:lnTo>
                  <a:lnTo>
                    <a:pt x="1266040" y="880445"/>
                  </a:lnTo>
                  <a:lnTo>
                    <a:pt x="1245409" y="923657"/>
                  </a:lnTo>
                  <a:lnTo>
                    <a:pt x="1225979" y="968504"/>
                  </a:lnTo>
                  <a:lnTo>
                    <a:pt x="1207008" y="1013441"/>
                  </a:lnTo>
                  <a:lnTo>
                    <a:pt x="1187751" y="1056926"/>
                  </a:lnTo>
                  <a:lnTo>
                    <a:pt x="1167464" y="1097413"/>
                  </a:lnTo>
                  <a:lnTo>
                    <a:pt x="1145403" y="1133360"/>
                  </a:lnTo>
                  <a:lnTo>
                    <a:pt x="1120824" y="1163222"/>
                  </a:lnTo>
                  <a:lnTo>
                    <a:pt x="1085531" y="1197412"/>
                  </a:lnTo>
                  <a:lnTo>
                    <a:pt x="1048888" y="1230374"/>
                  </a:lnTo>
                  <a:lnTo>
                    <a:pt x="1010891" y="1261820"/>
                  </a:lnTo>
                  <a:lnTo>
                    <a:pt x="971538" y="1291461"/>
                  </a:lnTo>
                  <a:lnTo>
                    <a:pt x="930824" y="1319008"/>
                  </a:lnTo>
                  <a:lnTo>
                    <a:pt x="888748" y="1344173"/>
                  </a:lnTo>
                  <a:lnTo>
                    <a:pt x="845306" y="1366667"/>
                  </a:lnTo>
                  <a:lnTo>
                    <a:pt x="800494" y="1386203"/>
                  </a:lnTo>
                  <a:lnTo>
                    <a:pt x="754310" y="1402490"/>
                  </a:lnTo>
                  <a:lnTo>
                    <a:pt x="706751" y="1415240"/>
                  </a:lnTo>
                  <a:lnTo>
                    <a:pt x="660122" y="1423077"/>
                  </a:lnTo>
                  <a:lnTo>
                    <a:pt x="613351" y="1426820"/>
                  </a:lnTo>
                  <a:lnTo>
                    <a:pt x="566703" y="1426552"/>
                  </a:lnTo>
                  <a:lnTo>
                    <a:pt x="520440" y="1422354"/>
                  </a:lnTo>
                  <a:lnTo>
                    <a:pt x="474826" y="1414310"/>
                  </a:lnTo>
                  <a:lnTo>
                    <a:pt x="430124" y="1402502"/>
                  </a:lnTo>
                  <a:lnTo>
                    <a:pt x="386598" y="1387012"/>
                  </a:lnTo>
                  <a:lnTo>
                    <a:pt x="344511" y="1367923"/>
                  </a:lnTo>
                  <a:lnTo>
                    <a:pt x="304127" y="1345317"/>
                  </a:lnTo>
                  <a:lnTo>
                    <a:pt x="265708" y="1319276"/>
                  </a:lnTo>
                  <a:lnTo>
                    <a:pt x="229519" y="1289884"/>
                  </a:lnTo>
                  <a:lnTo>
                    <a:pt x="195823" y="1257222"/>
                  </a:lnTo>
                  <a:lnTo>
                    <a:pt x="164882" y="1221374"/>
                  </a:lnTo>
                  <a:lnTo>
                    <a:pt x="136538" y="1183499"/>
                  </a:lnTo>
                  <a:lnTo>
                    <a:pt x="111078" y="1143707"/>
                  </a:lnTo>
                  <a:lnTo>
                    <a:pt x="88412" y="1102245"/>
                  </a:lnTo>
                  <a:lnTo>
                    <a:pt x="68447" y="1059360"/>
                  </a:lnTo>
                  <a:lnTo>
                    <a:pt x="51091" y="1015299"/>
                  </a:lnTo>
                  <a:lnTo>
                    <a:pt x="36251" y="970311"/>
                  </a:lnTo>
                  <a:lnTo>
                    <a:pt x="23835" y="924642"/>
                  </a:lnTo>
                  <a:lnTo>
                    <a:pt x="13750" y="878541"/>
                  </a:lnTo>
                  <a:lnTo>
                    <a:pt x="5570" y="828750"/>
                  </a:lnTo>
                  <a:lnTo>
                    <a:pt x="1009" y="778624"/>
                  </a:lnTo>
                  <a:lnTo>
                    <a:pt x="0" y="728372"/>
                  </a:lnTo>
                  <a:lnTo>
                    <a:pt x="2472" y="678206"/>
                  </a:lnTo>
                  <a:lnTo>
                    <a:pt x="8358" y="628338"/>
                  </a:lnTo>
                  <a:lnTo>
                    <a:pt x="17589" y="578978"/>
                  </a:lnTo>
                  <a:lnTo>
                    <a:pt x="30094" y="530338"/>
                  </a:lnTo>
                  <a:lnTo>
                    <a:pt x="45806" y="482629"/>
                  </a:lnTo>
                  <a:lnTo>
                    <a:pt x="64654" y="436062"/>
                  </a:lnTo>
                  <a:lnTo>
                    <a:pt x="86571" y="390848"/>
                  </a:lnTo>
                  <a:lnTo>
                    <a:pt x="111488" y="347199"/>
                  </a:lnTo>
                  <a:lnTo>
                    <a:pt x="139334" y="305326"/>
                  </a:lnTo>
                  <a:lnTo>
                    <a:pt x="170041" y="265439"/>
                  </a:lnTo>
                  <a:lnTo>
                    <a:pt x="203541" y="227750"/>
                  </a:lnTo>
                  <a:lnTo>
                    <a:pt x="235786" y="195019"/>
                  </a:lnTo>
                  <a:lnTo>
                    <a:pt x="270419" y="164522"/>
                  </a:lnTo>
                  <a:lnTo>
                    <a:pt x="307220" y="136340"/>
                  </a:lnTo>
                  <a:lnTo>
                    <a:pt x="345966" y="110556"/>
                  </a:lnTo>
                  <a:lnTo>
                    <a:pt x="386436" y="87252"/>
                  </a:lnTo>
                  <a:lnTo>
                    <a:pt x="428409" y="66511"/>
                  </a:lnTo>
                  <a:lnTo>
                    <a:pt x="471664" y="48415"/>
                  </a:lnTo>
                  <a:lnTo>
                    <a:pt x="515978" y="33047"/>
                  </a:lnTo>
                  <a:lnTo>
                    <a:pt x="561131" y="20488"/>
                  </a:lnTo>
                  <a:lnTo>
                    <a:pt x="606901" y="10822"/>
                  </a:lnTo>
                  <a:lnTo>
                    <a:pt x="653066" y="4130"/>
                  </a:lnTo>
                  <a:lnTo>
                    <a:pt x="699406" y="495"/>
                  </a:lnTo>
                  <a:lnTo>
                    <a:pt x="745698" y="0"/>
                  </a:lnTo>
                  <a:close/>
                </a:path>
              </a:pathLst>
            </a:custGeom>
            <a:solidFill>
              <a:srgbClr val="ACB4E4"/>
            </a:solidFill>
          </p:spPr>
          <p:txBody>
            <a:bodyPr wrap="square" lIns="0" tIns="0" rIns="0" bIns="0" rtlCol="0"/>
            <a:lstStyle/>
            <a:p>
              <a:endParaRPr/>
            </a:p>
          </p:txBody>
        </p:sp>
        <p:sp>
          <p:nvSpPr>
            <p:cNvPr id="6" name="object 6"/>
            <p:cNvSpPr/>
            <p:nvPr/>
          </p:nvSpPr>
          <p:spPr>
            <a:xfrm>
              <a:off x="1450414" y="4066250"/>
              <a:ext cx="748030" cy="840740"/>
            </a:xfrm>
            <a:custGeom>
              <a:avLst/>
              <a:gdLst/>
              <a:ahLst/>
              <a:cxnLst/>
              <a:rect l="l" t="t" r="r" b="b"/>
              <a:pathLst>
                <a:path w="748030" h="840739">
                  <a:moveTo>
                    <a:pt x="297501" y="840249"/>
                  </a:moveTo>
                  <a:lnTo>
                    <a:pt x="274829" y="830115"/>
                  </a:lnTo>
                  <a:lnTo>
                    <a:pt x="258145" y="811721"/>
                  </a:lnTo>
                  <a:lnTo>
                    <a:pt x="250250" y="787096"/>
                  </a:lnTo>
                  <a:lnTo>
                    <a:pt x="244909" y="730796"/>
                  </a:lnTo>
                  <a:lnTo>
                    <a:pt x="172023" y="730796"/>
                  </a:lnTo>
                  <a:lnTo>
                    <a:pt x="140806" y="724494"/>
                  </a:lnTo>
                  <a:lnTo>
                    <a:pt x="115314" y="707307"/>
                  </a:lnTo>
                  <a:lnTo>
                    <a:pt x="98126" y="681815"/>
                  </a:lnTo>
                  <a:lnTo>
                    <a:pt x="91824" y="650597"/>
                  </a:lnTo>
                  <a:lnTo>
                    <a:pt x="91824" y="573414"/>
                  </a:lnTo>
                  <a:lnTo>
                    <a:pt x="46157" y="562475"/>
                  </a:lnTo>
                  <a:lnTo>
                    <a:pt x="21983" y="550493"/>
                  </a:lnTo>
                  <a:lnTo>
                    <a:pt x="6028" y="530181"/>
                  </a:lnTo>
                  <a:lnTo>
                    <a:pt x="0" y="505065"/>
                  </a:lnTo>
                  <a:lnTo>
                    <a:pt x="5604" y="478675"/>
                  </a:lnTo>
                  <a:lnTo>
                    <a:pt x="71931" y="335657"/>
                  </a:lnTo>
                  <a:lnTo>
                    <a:pt x="71826" y="332324"/>
                  </a:lnTo>
                  <a:lnTo>
                    <a:pt x="75583" y="276286"/>
                  </a:lnTo>
                  <a:lnTo>
                    <a:pt x="86629" y="229337"/>
                  </a:lnTo>
                  <a:lnTo>
                    <a:pt x="104346" y="185283"/>
                  </a:lnTo>
                  <a:lnTo>
                    <a:pt x="128165" y="144625"/>
                  </a:lnTo>
                  <a:lnTo>
                    <a:pt x="157520" y="107867"/>
                  </a:lnTo>
                  <a:lnTo>
                    <a:pt x="191842" y="75511"/>
                  </a:lnTo>
                  <a:lnTo>
                    <a:pt x="230563" y="48061"/>
                  </a:lnTo>
                  <a:lnTo>
                    <a:pt x="273116" y="26020"/>
                  </a:lnTo>
                  <a:lnTo>
                    <a:pt x="319114" y="9853"/>
                  </a:lnTo>
                  <a:lnTo>
                    <a:pt x="367446" y="173"/>
                  </a:lnTo>
                  <a:lnTo>
                    <a:pt x="375985" y="0"/>
                  </a:lnTo>
                  <a:lnTo>
                    <a:pt x="384278" y="1611"/>
                  </a:lnTo>
                  <a:lnTo>
                    <a:pt x="411713" y="31458"/>
                  </a:lnTo>
                  <a:lnTo>
                    <a:pt x="412622" y="39950"/>
                  </a:lnTo>
                  <a:lnTo>
                    <a:pt x="412622" y="89451"/>
                  </a:lnTo>
                  <a:lnTo>
                    <a:pt x="332423" y="89451"/>
                  </a:lnTo>
                  <a:lnTo>
                    <a:pt x="289193" y="106995"/>
                  </a:lnTo>
                  <a:lnTo>
                    <a:pt x="250490" y="131310"/>
                  </a:lnTo>
                  <a:lnTo>
                    <a:pt x="217088" y="161572"/>
                  </a:lnTo>
                  <a:lnTo>
                    <a:pt x="189762" y="196958"/>
                  </a:lnTo>
                  <a:lnTo>
                    <a:pt x="169284" y="236645"/>
                  </a:lnTo>
                  <a:lnTo>
                    <a:pt x="156430" y="279808"/>
                  </a:lnTo>
                  <a:lnTo>
                    <a:pt x="151973" y="325626"/>
                  </a:lnTo>
                  <a:lnTo>
                    <a:pt x="152099" y="334766"/>
                  </a:lnTo>
                  <a:lnTo>
                    <a:pt x="152155" y="336418"/>
                  </a:lnTo>
                  <a:lnTo>
                    <a:pt x="152513" y="341740"/>
                  </a:lnTo>
                  <a:lnTo>
                    <a:pt x="152405" y="348535"/>
                  </a:lnTo>
                  <a:lnTo>
                    <a:pt x="151233" y="354914"/>
                  </a:lnTo>
                  <a:lnTo>
                    <a:pt x="149018" y="361136"/>
                  </a:lnTo>
                  <a:lnTo>
                    <a:pt x="145913" y="366753"/>
                  </a:lnTo>
                  <a:lnTo>
                    <a:pt x="88667" y="490187"/>
                  </a:lnTo>
                  <a:lnTo>
                    <a:pt x="125888" y="499105"/>
                  </a:lnTo>
                  <a:lnTo>
                    <a:pt x="159101" y="520351"/>
                  </a:lnTo>
                  <a:lnTo>
                    <a:pt x="171948" y="557165"/>
                  </a:lnTo>
                  <a:lnTo>
                    <a:pt x="172023" y="650597"/>
                  </a:lnTo>
                  <a:lnTo>
                    <a:pt x="263147" y="650597"/>
                  </a:lnTo>
                  <a:lnTo>
                    <a:pt x="303620" y="666253"/>
                  </a:lnTo>
                  <a:lnTo>
                    <a:pt x="323028" y="705068"/>
                  </a:lnTo>
                  <a:lnTo>
                    <a:pt x="327940" y="756845"/>
                  </a:lnTo>
                  <a:lnTo>
                    <a:pt x="651528" y="756845"/>
                  </a:lnTo>
                  <a:lnTo>
                    <a:pt x="644826" y="763400"/>
                  </a:lnTo>
                  <a:lnTo>
                    <a:pt x="624404" y="772207"/>
                  </a:lnTo>
                  <a:lnTo>
                    <a:pt x="323361" y="840091"/>
                  </a:lnTo>
                  <a:lnTo>
                    <a:pt x="297501" y="840249"/>
                  </a:lnTo>
                  <a:close/>
                </a:path>
                <a:path w="748030" h="840739">
                  <a:moveTo>
                    <a:pt x="412622" y="392233"/>
                  </a:moveTo>
                  <a:lnTo>
                    <a:pt x="332423" y="376665"/>
                  </a:lnTo>
                  <a:lnTo>
                    <a:pt x="332423" y="346511"/>
                  </a:lnTo>
                  <a:lnTo>
                    <a:pt x="292320" y="346511"/>
                  </a:lnTo>
                  <a:lnTo>
                    <a:pt x="255278" y="321757"/>
                  </a:lnTo>
                  <a:lnTo>
                    <a:pt x="252226" y="306411"/>
                  </a:lnTo>
                  <a:lnTo>
                    <a:pt x="252226" y="152697"/>
                  </a:lnTo>
                  <a:lnTo>
                    <a:pt x="255377" y="137088"/>
                  </a:lnTo>
                  <a:lnTo>
                    <a:pt x="263971" y="124342"/>
                  </a:lnTo>
                  <a:lnTo>
                    <a:pt x="276716" y="115749"/>
                  </a:lnTo>
                  <a:lnTo>
                    <a:pt x="292324" y="112597"/>
                  </a:lnTo>
                  <a:lnTo>
                    <a:pt x="332423" y="112597"/>
                  </a:lnTo>
                  <a:lnTo>
                    <a:pt x="332423" y="89451"/>
                  </a:lnTo>
                  <a:lnTo>
                    <a:pt x="412622" y="89451"/>
                  </a:lnTo>
                  <a:lnTo>
                    <a:pt x="412622" y="152697"/>
                  </a:lnTo>
                  <a:lnTo>
                    <a:pt x="409471" y="168305"/>
                  </a:lnTo>
                  <a:lnTo>
                    <a:pt x="400878" y="181051"/>
                  </a:lnTo>
                  <a:lnTo>
                    <a:pt x="388132" y="189645"/>
                  </a:lnTo>
                  <a:lnTo>
                    <a:pt x="372523" y="192796"/>
                  </a:lnTo>
                  <a:lnTo>
                    <a:pt x="332423" y="192796"/>
                  </a:lnTo>
                  <a:lnTo>
                    <a:pt x="332423" y="266312"/>
                  </a:lnTo>
                  <a:lnTo>
                    <a:pt x="372523" y="266312"/>
                  </a:lnTo>
                  <a:lnTo>
                    <a:pt x="380384" y="267089"/>
                  </a:lnTo>
                  <a:lnTo>
                    <a:pt x="411845" y="298552"/>
                  </a:lnTo>
                  <a:lnTo>
                    <a:pt x="412622" y="306411"/>
                  </a:lnTo>
                  <a:lnTo>
                    <a:pt x="412622" y="392233"/>
                  </a:lnTo>
                  <a:close/>
                </a:path>
                <a:path w="748030" h="840739">
                  <a:moveTo>
                    <a:pt x="651528" y="756845"/>
                  </a:moveTo>
                  <a:lnTo>
                    <a:pt x="327940" y="756845"/>
                  </a:lnTo>
                  <a:lnTo>
                    <a:pt x="589184" y="697939"/>
                  </a:lnTo>
                  <a:lnTo>
                    <a:pt x="572929" y="557759"/>
                  </a:lnTo>
                  <a:lnTo>
                    <a:pt x="583282" y="515731"/>
                  </a:lnTo>
                  <a:lnTo>
                    <a:pt x="610644" y="486950"/>
                  </a:lnTo>
                  <a:lnTo>
                    <a:pt x="626707" y="467177"/>
                  </a:lnTo>
                  <a:lnTo>
                    <a:pt x="640627" y="445934"/>
                  </a:lnTo>
                  <a:lnTo>
                    <a:pt x="652265" y="423370"/>
                  </a:lnTo>
                  <a:lnTo>
                    <a:pt x="573020" y="423370"/>
                  </a:lnTo>
                  <a:lnTo>
                    <a:pt x="492821" y="407801"/>
                  </a:lnTo>
                  <a:lnTo>
                    <a:pt x="495973" y="367661"/>
                  </a:lnTo>
                  <a:lnTo>
                    <a:pt x="532921" y="343169"/>
                  </a:lnTo>
                  <a:lnTo>
                    <a:pt x="707350" y="343169"/>
                  </a:lnTo>
                  <a:lnTo>
                    <a:pt x="743330" y="365566"/>
                  </a:lnTo>
                  <a:lnTo>
                    <a:pt x="747445" y="382666"/>
                  </a:lnTo>
                  <a:lnTo>
                    <a:pt x="746579" y="391579"/>
                  </a:lnTo>
                  <a:lnTo>
                    <a:pt x="732787" y="438481"/>
                  </a:lnTo>
                  <a:lnTo>
                    <a:pt x="712296" y="482172"/>
                  </a:lnTo>
                  <a:lnTo>
                    <a:pt x="685717" y="522112"/>
                  </a:lnTo>
                  <a:lnTo>
                    <a:pt x="653664" y="557759"/>
                  </a:lnTo>
                  <a:lnTo>
                    <a:pt x="670923" y="706604"/>
                  </a:lnTo>
                  <a:lnTo>
                    <a:pt x="669367" y="728790"/>
                  </a:lnTo>
                  <a:lnTo>
                    <a:pt x="660241" y="748324"/>
                  </a:lnTo>
                  <a:lnTo>
                    <a:pt x="651528" y="756845"/>
                  </a:lnTo>
                  <a:close/>
                </a:path>
                <a:path w="748030" h="840739">
                  <a:moveTo>
                    <a:pt x="532921" y="500224"/>
                  </a:moveTo>
                  <a:lnTo>
                    <a:pt x="372523" y="500224"/>
                  </a:lnTo>
                  <a:lnTo>
                    <a:pt x="356916" y="497073"/>
                  </a:lnTo>
                  <a:lnTo>
                    <a:pt x="344170" y="488480"/>
                  </a:lnTo>
                  <a:lnTo>
                    <a:pt x="335575" y="475734"/>
                  </a:lnTo>
                  <a:lnTo>
                    <a:pt x="332423" y="460125"/>
                  </a:lnTo>
                  <a:lnTo>
                    <a:pt x="332423" y="376665"/>
                  </a:lnTo>
                  <a:lnTo>
                    <a:pt x="412622" y="392233"/>
                  </a:lnTo>
                  <a:lnTo>
                    <a:pt x="412622" y="420025"/>
                  </a:lnTo>
                  <a:lnTo>
                    <a:pt x="555792" y="420025"/>
                  </a:lnTo>
                  <a:lnTo>
                    <a:pt x="573020" y="423370"/>
                  </a:lnTo>
                  <a:lnTo>
                    <a:pt x="573020" y="460125"/>
                  </a:lnTo>
                  <a:lnTo>
                    <a:pt x="569869" y="475734"/>
                  </a:lnTo>
                  <a:lnTo>
                    <a:pt x="561276" y="488480"/>
                  </a:lnTo>
                  <a:lnTo>
                    <a:pt x="548530" y="497073"/>
                  </a:lnTo>
                  <a:lnTo>
                    <a:pt x="532921" y="500224"/>
                  </a:lnTo>
                  <a:close/>
                </a:path>
                <a:path w="748030" h="840739">
                  <a:moveTo>
                    <a:pt x="555792" y="420025"/>
                  </a:moveTo>
                  <a:lnTo>
                    <a:pt x="492821" y="420025"/>
                  </a:lnTo>
                  <a:lnTo>
                    <a:pt x="492821" y="407801"/>
                  </a:lnTo>
                  <a:lnTo>
                    <a:pt x="555792" y="420025"/>
                  </a:lnTo>
                  <a:close/>
                </a:path>
              </a:pathLst>
            </a:custGeom>
            <a:solidFill>
              <a:srgbClr val="232E53"/>
            </a:solidFill>
          </p:spPr>
          <p:txBody>
            <a:bodyPr wrap="square" lIns="0" tIns="0" rIns="0" bIns="0" rtlCol="0"/>
            <a:lstStyle/>
            <a:p>
              <a:endParaRPr/>
            </a:p>
          </p:txBody>
        </p:sp>
        <p:pic>
          <p:nvPicPr>
            <p:cNvPr id="7" name="object 7"/>
            <p:cNvPicPr/>
            <p:nvPr/>
          </p:nvPicPr>
          <p:blipFill>
            <a:blip r:embed="rId3" cstate="print"/>
            <a:stretch>
              <a:fillRect/>
            </a:stretch>
          </p:blipFill>
          <p:spPr>
            <a:xfrm>
              <a:off x="1863029" y="4082776"/>
              <a:ext cx="400994" cy="310771"/>
            </a:xfrm>
            <a:prstGeom prst="rect">
              <a:avLst/>
            </a:prstGeom>
          </p:spPr>
        </p:pic>
      </p:grpSp>
      <p:sp>
        <p:nvSpPr>
          <p:cNvPr id="8" name="object 8"/>
          <p:cNvSpPr/>
          <p:nvPr/>
        </p:nvSpPr>
        <p:spPr>
          <a:xfrm>
            <a:off x="7829402" y="0"/>
            <a:ext cx="5496560" cy="1639570"/>
          </a:xfrm>
          <a:custGeom>
            <a:avLst/>
            <a:gdLst/>
            <a:ahLst/>
            <a:cxnLst/>
            <a:rect l="l" t="t" r="r" b="b"/>
            <a:pathLst>
              <a:path w="5496559" h="1639570">
                <a:moveTo>
                  <a:pt x="1962912" y="1588249"/>
                </a:moveTo>
                <a:lnTo>
                  <a:pt x="1730427" y="1588249"/>
                </a:lnTo>
                <a:lnTo>
                  <a:pt x="1676829" y="1575549"/>
                </a:lnTo>
                <a:lnTo>
                  <a:pt x="1624425" y="1575549"/>
                </a:lnTo>
                <a:lnTo>
                  <a:pt x="1474686" y="1537449"/>
                </a:lnTo>
                <a:lnTo>
                  <a:pt x="1381403" y="1512049"/>
                </a:lnTo>
                <a:lnTo>
                  <a:pt x="1336818" y="1499349"/>
                </a:lnTo>
                <a:lnTo>
                  <a:pt x="1293647" y="1473949"/>
                </a:lnTo>
                <a:lnTo>
                  <a:pt x="1251921" y="1461249"/>
                </a:lnTo>
                <a:lnTo>
                  <a:pt x="1211671" y="1435849"/>
                </a:lnTo>
                <a:lnTo>
                  <a:pt x="1172928" y="1410449"/>
                </a:lnTo>
                <a:lnTo>
                  <a:pt x="1135724" y="1397749"/>
                </a:lnTo>
                <a:lnTo>
                  <a:pt x="1100091" y="1372349"/>
                </a:lnTo>
                <a:lnTo>
                  <a:pt x="1066059" y="1334249"/>
                </a:lnTo>
                <a:lnTo>
                  <a:pt x="1033661" y="1308849"/>
                </a:lnTo>
                <a:lnTo>
                  <a:pt x="1002927" y="1283449"/>
                </a:lnTo>
                <a:lnTo>
                  <a:pt x="973889" y="1245349"/>
                </a:lnTo>
                <a:lnTo>
                  <a:pt x="946578" y="1219949"/>
                </a:lnTo>
                <a:lnTo>
                  <a:pt x="921027" y="1181849"/>
                </a:lnTo>
                <a:lnTo>
                  <a:pt x="897265" y="1156449"/>
                </a:lnTo>
                <a:lnTo>
                  <a:pt x="875326" y="1118349"/>
                </a:lnTo>
                <a:lnTo>
                  <a:pt x="855239" y="1080249"/>
                </a:lnTo>
                <a:lnTo>
                  <a:pt x="837037" y="1042149"/>
                </a:lnTo>
                <a:lnTo>
                  <a:pt x="820751" y="1004049"/>
                </a:lnTo>
                <a:lnTo>
                  <a:pt x="806412" y="965949"/>
                </a:lnTo>
                <a:lnTo>
                  <a:pt x="794052" y="927849"/>
                </a:lnTo>
                <a:lnTo>
                  <a:pt x="783701" y="877049"/>
                </a:lnTo>
                <a:lnTo>
                  <a:pt x="775393" y="838949"/>
                </a:lnTo>
                <a:lnTo>
                  <a:pt x="769157" y="800849"/>
                </a:lnTo>
                <a:lnTo>
                  <a:pt x="765026" y="750049"/>
                </a:lnTo>
                <a:lnTo>
                  <a:pt x="763031" y="711949"/>
                </a:lnTo>
                <a:lnTo>
                  <a:pt x="710149" y="686549"/>
                </a:lnTo>
                <a:lnTo>
                  <a:pt x="609039" y="661149"/>
                </a:lnTo>
                <a:lnTo>
                  <a:pt x="560880" y="635749"/>
                </a:lnTo>
                <a:lnTo>
                  <a:pt x="514364" y="610349"/>
                </a:lnTo>
                <a:lnTo>
                  <a:pt x="469525" y="597649"/>
                </a:lnTo>
                <a:lnTo>
                  <a:pt x="426398" y="572249"/>
                </a:lnTo>
                <a:lnTo>
                  <a:pt x="385018" y="546849"/>
                </a:lnTo>
                <a:lnTo>
                  <a:pt x="345419" y="521449"/>
                </a:lnTo>
                <a:lnTo>
                  <a:pt x="307636" y="483349"/>
                </a:lnTo>
                <a:lnTo>
                  <a:pt x="271703" y="457949"/>
                </a:lnTo>
                <a:lnTo>
                  <a:pt x="237655" y="432549"/>
                </a:lnTo>
                <a:lnTo>
                  <a:pt x="205526" y="394449"/>
                </a:lnTo>
                <a:lnTo>
                  <a:pt x="175352" y="369049"/>
                </a:lnTo>
                <a:lnTo>
                  <a:pt x="147165" y="330949"/>
                </a:lnTo>
                <a:lnTo>
                  <a:pt x="121002" y="292849"/>
                </a:lnTo>
                <a:lnTo>
                  <a:pt x="96896" y="254749"/>
                </a:lnTo>
                <a:lnTo>
                  <a:pt x="74882" y="216649"/>
                </a:lnTo>
                <a:lnTo>
                  <a:pt x="54995" y="165849"/>
                </a:lnTo>
                <a:lnTo>
                  <a:pt x="37269" y="127749"/>
                </a:lnTo>
                <a:lnTo>
                  <a:pt x="21739" y="76949"/>
                </a:lnTo>
                <a:lnTo>
                  <a:pt x="8439" y="38849"/>
                </a:lnTo>
                <a:lnTo>
                  <a:pt x="0" y="0"/>
                </a:lnTo>
                <a:lnTo>
                  <a:pt x="5390079" y="0"/>
                </a:lnTo>
                <a:lnTo>
                  <a:pt x="5390587" y="749"/>
                </a:lnTo>
                <a:lnTo>
                  <a:pt x="5414455" y="38849"/>
                </a:lnTo>
                <a:lnTo>
                  <a:pt x="5436183" y="89649"/>
                </a:lnTo>
                <a:lnTo>
                  <a:pt x="5455576" y="127749"/>
                </a:lnTo>
                <a:lnTo>
                  <a:pt x="5472439" y="178549"/>
                </a:lnTo>
                <a:lnTo>
                  <a:pt x="5486576" y="229349"/>
                </a:lnTo>
                <a:lnTo>
                  <a:pt x="5496446" y="274046"/>
                </a:lnTo>
                <a:lnTo>
                  <a:pt x="5496446" y="450580"/>
                </a:lnTo>
                <a:lnTo>
                  <a:pt x="5476918" y="521449"/>
                </a:lnTo>
                <a:lnTo>
                  <a:pt x="5464069" y="559549"/>
                </a:lnTo>
                <a:lnTo>
                  <a:pt x="5449624" y="597649"/>
                </a:lnTo>
                <a:lnTo>
                  <a:pt x="5433589" y="635749"/>
                </a:lnTo>
                <a:lnTo>
                  <a:pt x="5415972" y="673849"/>
                </a:lnTo>
                <a:lnTo>
                  <a:pt x="5396780" y="711949"/>
                </a:lnTo>
                <a:lnTo>
                  <a:pt x="5376020" y="737349"/>
                </a:lnTo>
                <a:lnTo>
                  <a:pt x="5353701" y="775449"/>
                </a:lnTo>
                <a:lnTo>
                  <a:pt x="5329828" y="800849"/>
                </a:lnTo>
                <a:lnTo>
                  <a:pt x="5304411" y="838949"/>
                </a:lnTo>
                <a:lnTo>
                  <a:pt x="5277455" y="864349"/>
                </a:lnTo>
                <a:lnTo>
                  <a:pt x="5248969" y="902449"/>
                </a:lnTo>
                <a:lnTo>
                  <a:pt x="5218960" y="927849"/>
                </a:lnTo>
                <a:lnTo>
                  <a:pt x="5187434" y="953249"/>
                </a:lnTo>
                <a:lnTo>
                  <a:pt x="5154401" y="978649"/>
                </a:lnTo>
                <a:lnTo>
                  <a:pt x="5119866" y="1004049"/>
                </a:lnTo>
                <a:lnTo>
                  <a:pt x="5083838" y="1016749"/>
                </a:lnTo>
                <a:lnTo>
                  <a:pt x="5046323" y="1042149"/>
                </a:lnTo>
                <a:lnTo>
                  <a:pt x="5007329" y="1067549"/>
                </a:lnTo>
                <a:lnTo>
                  <a:pt x="4966864" y="1080249"/>
                </a:lnTo>
                <a:lnTo>
                  <a:pt x="4924934" y="1105649"/>
                </a:lnTo>
                <a:lnTo>
                  <a:pt x="4881548" y="1118349"/>
                </a:lnTo>
                <a:lnTo>
                  <a:pt x="4790434" y="1143749"/>
                </a:lnTo>
                <a:lnTo>
                  <a:pt x="4693582" y="1169149"/>
                </a:lnTo>
                <a:lnTo>
                  <a:pt x="4188312" y="1169149"/>
                </a:lnTo>
                <a:lnTo>
                  <a:pt x="4164495" y="1207249"/>
                </a:lnTo>
                <a:lnTo>
                  <a:pt x="4139223" y="1232649"/>
                </a:lnTo>
                <a:lnTo>
                  <a:pt x="4112479" y="1258049"/>
                </a:lnTo>
                <a:lnTo>
                  <a:pt x="4084249" y="1296149"/>
                </a:lnTo>
                <a:lnTo>
                  <a:pt x="4054516" y="1321549"/>
                </a:lnTo>
                <a:lnTo>
                  <a:pt x="4023265" y="1346949"/>
                </a:lnTo>
                <a:lnTo>
                  <a:pt x="3990482" y="1372349"/>
                </a:lnTo>
                <a:lnTo>
                  <a:pt x="3956149" y="1397749"/>
                </a:lnTo>
                <a:lnTo>
                  <a:pt x="3944184" y="1410449"/>
                </a:lnTo>
                <a:lnTo>
                  <a:pt x="2485699" y="1410449"/>
                </a:lnTo>
                <a:lnTo>
                  <a:pt x="2444625" y="1435849"/>
                </a:lnTo>
                <a:lnTo>
                  <a:pt x="2402837" y="1461249"/>
                </a:lnTo>
                <a:lnTo>
                  <a:pt x="2360144" y="1473949"/>
                </a:lnTo>
                <a:lnTo>
                  <a:pt x="2316354" y="1499349"/>
                </a:lnTo>
                <a:lnTo>
                  <a:pt x="2224709" y="1524749"/>
                </a:lnTo>
                <a:lnTo>
                  <a:pt x="2176469" y="1550149"/>
                </a:lnTo>
                <a:lnTo>
                  <a:pt x="2126363" y="1562849"/>
                </a:lnTo>
                <a:lnTo>
                  <a:pt x="2074196" y="1562849"/>
                </a:lnTo>
                <a:lnTo>
                  <a:pt x="2019776" y="1575549"/>
                </a:lnTo>
                <a:lnTo>
                  <a:pt x="1962912" y="1588249"/>
                </a:lnTo>
                <a:close/>
              </a:path>
              <a:path w="5496559" h="1639570">
                <a:moveTo>
                  <a:pt x="4591050" y="1181849"/>
                </a:moveTo>
                <a:lnTo>
                  <a:pt x="4249966" y="1181849"/>
                </a:lnTo>
                <a:lnTo>
                  <a:pt x="4188312" y="1169149"/>
                </a:lnTo>
                <a:lnTo>
                  <a:pt x="4643022" y="1169149"/>
                </a:lnTo>
                <a:lnTo>
                  <a:pt x="4591050" y="1181849"/>
                </a:lnTo>
                <a:close/>
              </a:path>
              <a:path w="5496559" h="1639570">
                <a:moveTo>
                  <a:pt x="3471837" y="1626349"/>
                </a:moveTo>
                <a:lnTo>
                  <a:pt x="2954405" y="1626349"/>
                </a:lnTo>
                <a:lnTo>
                  <a:pt x="2903557" y="1613649"/>
                </a:lnTo>
                <a:lnTo>
                  <a:pt x="2854749" y="1600949"/>
                </a:lnTo>
                <a:lnTo>
                  <a:pt x="2807851" y="1588249"/>
                </a:lnTo>
                <a:lnTo>
                  <a:pt x="2762732" y="1562849"/>
                </a:lnTo>
                <a:lnTo>
                  <a:pt x="2719261" y="1550149"/>
                </a:lnTo>
                <a:lnTo>
                  <a:pt x="2677306" y="1524749"/>
                </a:lnTo>
                <a:lnTo>
                  <a:pt x="2636738" y="1512049"/>
                </a:lnTo>
                <a:lnTo>
                  <a:pt x="2597424" y="1486649"/>
                </a:lnTo>
                <a:lnTo>
                  <a:pt x="2559233" y="1461249"/>
                </a:lnTo>
                <a:lnTo>
                  <a:pt x="2522035" y="1435849"/>
                </a:lnTo>
                <a:lnTo>
                  <a:pt x="2485699" y="1410449"/>
                </a:lnTo>
                <a:lnTo>
                  <a:pt x="3944184" y="1410449"/>
                </a:lnTo>
                <a:lnTo>
                  <a:pt x="3920252" y="1435849"/>
                </a:lnTo>
                <a:lnTo>
                  <a:pt x="3882776" y="1461249"/>
                </a:lnTo>
                <a:lnTo>
                  <a:pt x="3843704" y="1473949"/>
                </a:lnTo>
                <a:lnTo>
                  <a:pt x="3803021" y="1499349"/>
                </a:lnTo>
                <a:lnTo>
                  <a:pt x="3760712" y="1524749"/>
                </a:lnTo>
                <a:lnTo>
                  <a:pt x="3716761" y="1550149"/>
                </a:lnTo>
                <a:lnTo>
                  <a:pt x="3623872" y="1575549"/>
                </a:lnTo>
                <a:lnTo>
                  <a:pt x="3574903" y="1600949"/>
                </a:lnTo>
                <a:lnTo>
                  <a:pt x="3471837" y="1626349"/>
                </a:lnTo>
                <a:close/>
              </a:path>
              <a:path w="5496559" h="1639570">
                <a:moveTo>
                  <a:pt x="3361832" y="1639049"/>
                </a:moveTo>
                <a:lnTo>
                  <a:pt x="3062749" y="1639049"/>
                </a:lnTo>
                <a:lnTo>
                  <a:pt x="3007426" y="1626349"/>
                </a:lnTo>
                <a:lnTo>
                  <a:pt x="3417710" y="1626349"/>
                </a:lnTo>
                <a:lnTo>
                  <a:pt x="3361832" y="1639049"/>
                </a:lnTo>
                <a:close/>
              </a:path>
            </a:pathLst>
          </a:custGeom>
          <a:solidFill>
            <a:srgbClr val="ACB4E4"/>
          </a:solidFill>
        </p:spPr>
        <p:txBody>
          <a:bodyPr wrap="square" lIns="0" tIns="0" rIns="0" bIns="0" rtlCol="0"/>
          <a:lstStyle/>
          <a:p>
            <a:endParaRPr/>
          </a:p>
        </p:txBody>
      </p:sp>
      <p:sp>
        <p:nvSpPr>
          <p:cNvPr id="9" name="object 9"/>
          <p:cNvSpPr/>
          <p:nvPr/>
        </p:nvSpPr>
        <p:spPr>
          <a:xfrm>
            <a:off x="14778203" y="0"/>
            <a:ext cx="3510279" cy="1639570"/>
          </a:xfrm>
          <a:custGeom>
            <a:avLst/>
            <a:gdLst/>
            <a:ahLst/>
            <a:cxnLst/>
            <a:rect l="l" t="t" r="r" b="b"/>
            <a:pathLst>
              <a:path w="3510280" h="1639570">
                <a:moveTo>
                  <a:pt x="1962912" y="1588249"/>
                </a:moveTo>
                <a:lnTo>
                  <a:pt x="1730427" y="1588249"/>
                </a:lnTo>
                <a:lnTo>
                  <a:pt x="1676829" y="1575549"/>
                </a:lnTo>
                <a:lnTo>
                  <a:pt x="1624425" y="1575549"/>
                </a:lnTo>
                <a:lnTo>
                  <a:pt x="1474686" y="1537449"/>
                </a:lnTo>
                <a:lnTo>
                  <a:pt x="1381403" y="1512049"/>
                </a:lnTo>
                <a:lnTo>
                  <a:pt x="1336818" y="1499349"/>
                </a:lnTo>
                <a:lnTo>
                  <a:pt x="1293647" y="1473949"/>
                </a:lnTo>
                <a:lnTo>
                  <a:pt x="1251921" y="1461249"/>
                </a:lnTo>
                <a:lnTo>
                  <a:pt x="1211671" y="1435849"/>
                </a:lnTo>
                <a:lnTo>
                  <a:pt x="1172928" y="1410449"/>
                </a:lnTo>
                <a:lnTo>
                  <a:pt x="1135724" y="1397749"/>
                </a:lnTo>
                <a:lnTo>
                  <a:pt x="1100091" y="1372349"/>
                </a:lnTo>
                <a:lnTo>
                  <a:pt x="1066059" y="1334249"/>
                </a:lnTo>
                <a:lnTo>
                  <a:pt x="1033661" y="1308849"/>
                </a:lnTo>
                <a:lnTo>
                  <a:pt x="1002927" y="1283449"/>
                </a:lnTo>
                <a:lnTo>
                  <a:pt x="973889" y="1245349"/>
                </a:lnTo>
                <a:lnTo>
                  <a:pt x="946578" y="1219949"/>
                </a:lnTo>
                <a:lnTo>
                  <a:pt x="921027" y="1181849"/>
                </a:lnTo>
                <a:lnTo>
                  <a:pt x="897265" y="1156449"/>
                </a:lnTo>
                <a:lnTo>
                  <a:pt x="875326" y="1118349"/>
                </a:lnTo>
                <a:lnTo>
                  <a:pt x="855239" y="1080249"/>
                </a:lnTo>
                <a:lnTo>
                  <a:pt x="837037" y="1042149"/>
                </a:lnTo>
                <a:lnTo>
                  <a:pt x="820751" y="1004049"/>
                </a:lnTo>
                <a:lnTo>
                  <a:pt x="806412" y="965949"/>
                </a:lnTo>
                <a:lnTo>
                  <a:pt x="794052" y="927849"/>
                </a:lnTo>
                <a:lnTo>
                  <a:pt x="783701" y="877049"/>
                </a:lnTo>
                <a:lnTo>
                  <a:pt x="775393" y="838949"/>
                </a:lnTo>
                <a:lnTo>
                  <a:pt x="769157" y="800849"/>
                </a:lnTo>
                <a:lnTo>
                  <a:pt x="765026" y="750049"/>
                </a:lnTo>
                <a:lnTo>
                  <a:pt x="763031" y="711949"/>
                </a:lnTo>
                <a:lnTo>
                  <a:pt x="710149" y="686549"/>
                </a:lnTo>
                <a:lnTo>
                  <a:pt x="609039" y="661149"/>
                </a:lnTo>
                <a:lnTo>
                  <a:pt x="560880" y="635749"/>
                </a:lnTo>
                <a:lnTo>
                  <a:pt x="514364" y="610349"/>
                </a:lnTo>
                <a:lnTo>
                  <a:pt x="469525" y="597649"/>
                </a:lnTo>
                <a:lnTo>
                  <a:pt x="426398" y="572249"/>
                </a:lnTo>
                <a:lnTo>
                  <a:pt x="385018" y="546849"/>
                </a:lnTo>
                <a:lnTo>
                  <a:pt x="345419" y="521449"/>
                </a:lnTo>
                <a:lnTo>
                  <a:pt x="307636" y="483349"/>
                </a:lnTo>
                <a:lnTo>
                  <a:pt x="271703" y="457949"/>
                </a:lnTo>
                <a:lnTo>
                  <a:pt x="237655" y="432549"/>
                </a:lnTo>
                <a:lnTo>
                  <a:pt x="205526" y="394449"/>
                </a:lnTo>
                <a:lnTo>
                  <a:pt x="175352" y="369049"/>
                </a:lnTo>
                <a:lnTo>
                  <a:pt x="147165" y="330949"/>
                </a:lnTo>
                <a:lnTo>
                  <a:pt x="121002" y="292849"/>
                </a:lnTo>
                <a:lnTo>
                  <a:pt x="96896" y="254749"/>
                </a:lnTo>
                <a:lnTo>
                  <a:pt x="74882" y="216649"/>
                </a:lnTo>
                <a:lnTo>
                  <a:pt x="54995" y="165849"/>
                </a:lnTo>
                <a:lnTo>
                  <a:pt x="37269" y="127749"/>
                </a:lnTo>
                <a:lnTo>
                  <a:pt x="21739" y="76949"/>
                </a:lnTo>
                <a:lnTo>
                  <a:pt x="8439" y="38849"/>
                </a:lnTo>
                <a:lnTo>
                  <a:pt x="0" y="0"/>
                </a:lnTo>
                <a:lnTo>
                  <a:pt x="3509797" y="0"/>
                </a:lnTo>
                <a:lnTo>
                  <a:pt x="3509797" y="1410449"/>
                </a:lnTo>
                <a:lnTo>
                  <a:pt x="2485699" y="1410449"/>
                </a:lnTo>
                <a:lnTo>
                  <a:pt x="2444625" y="1435849"/>
                </a:lnTo>
                <a:lnTo>
                  <a:pt x="2402837" y="1461249"/>
                </a:lnTo>
                <a:lnTo>
                  <a:pt x="2360144" y="1473949"/>
                </a:lnTo>
                <a:lnTo>
                  <a:pt x="2316354" y="1499349"/>
                </a:lnTo>
                <a:lnTo>
                  <a:pt x="2224709" y="1524749"/>
                </a:lnTo>
                <a:lnTo>
                  <a:pt x="2176469" y="1550149"/>
                </a:lnTo>
                <a:lnTo>
                  <a:pt x="2126363" y="1562849"/>
                </a:lnTo>
                <a:lnTo>
                  <a:pt x="2074196" y="1562849"/>
                </a:lnTo>
                <a:lnTo>
                  <a:pt x="2019776" y="1575549"/>
                </a:lnTo>
                <a:lnTo>
                  <a:pt x="1962912" y="1588249"/>
                </a:lnTo>
                <a:close/>
              </a:path>
              <a:path w="3510280" h="1639570">
                <a:moveTo>
                  <a:pt x="3471837" y="1626349"/>
                </a:moveTo>
                <a:lnTo>
                  <a:pt x="2954405" y="1626349"/>
                </a:lnTo>
                <a:lnTo>
                  <a:pt x="2903557" y="1613649"/>
                </a:lnTo>
                <a:lnTo>
                  <a:pt x="2854749" y="1600949"/>
                </a:lnTo>
                <a:lnTo>
                  <a:pt x="2807851" y="1588249"/>
                </a:lnTo>
                <a:lnTo>
                  <a:pt x="2762732" y="1562849"/>
                </a:lnTo>
                <a:lnTo>
                  <a:pt x="2719261" y="1550149"/>
                </a:lnTo>
                <a:lnTo>
                  <a:pt x="2677306" y="1524749"/>
                </a:lnTo>
                <a:lnTo>
                  <a:pt x="2636738" y="1512049"/>
                </a:lnTo>
                <a:lnTo>
                  <a:pt x="2597424" y="1486649"/>
                </a:lnTo>
                <a:lnTo>
                  <a:pt x="2559233" y="1461249"/>
                </a:lnTo>
                <a:lnTo>
                  <a:pt x="2522035" y="1435849"/>
                </a:lnTo>
                <a:lnTo>
                  <a:pt x="2485699" y="1410449"/>
                </a:lnTo>
                <a:lnTo>
                  <a:pt x="3509797" y="1410449"/>
                </a:lnTo>
                <a:lnTo>
                  <a:pt x="3509797" y="1616994"/>
                </a:lnTo>
                <a:lnTo>
                  <a:pt x="3471837" y="1626349"/>
                </a:lnTo>
                <a:close/>
              </a:path>
              <a:path w="3510280" h="1639570">
                <a:moveTo>
                  <a:pt x="3361832" y="1639049"/>
                </a:moveTo>
                <a:lnTo>
                  <a:pt x="3062749" y="1639049"/>
                </a:lnTo>
                <a:lnTo>
                  <a:pt x="3007426" y="1626349"/>
                </a:lnTo>
                <a:lnTo>
                  <a:pt x="3417710" y="1626349"/>
                </a:lnTo>
                <a:lnTo>
                  <a:pt x="3361832" y="1639049"/>
                </a:lnTo>
                <a:close/>
              </a:path>
            </a:pathLst>
          </a:custGeom>
          <a:solidFill>
            <a:srgbClr val="ACB4E4"/>
          </a:solidFill>
        </p:spPr>
        <p:txBody>
          <a:bodyPr wrap="square" lIns="0" tIns="0" rIns="0" bIns="0" rtlCol="0"/>
          <a:lstStyle/>
          <a:p>
            <a:endParaRPr/>
          </a:p>
        </p:txBody>
      </p:sp>
      <p:sp>
        <p:nvSpPr>
          <p:cNvPr id="10" name="object 10"/>
          <p:cNvSpPr/>
          <p:nvPr/>
        </p:nvSpPr>
        <p:spPr>
          <a:xfrm>
            <a:off x="0" y="0"/>
            <a:ext cx="2741295" cy="1249680"/>
          </a:xfrm>
          <a:custGeom>
            <a:avLst/>
            <a:gdLst/>
            <a:ahLst/>
            <a:cxnLst/>
            <a:rect l="l" t="t" r="r" b="b"/>
            <a:pathLst>
              <a:path w="2741295" h="1249680">
                <a:moveTo>
                  <a:pt x="0" y="1200952"/>
                </a:moveTo>
                <a:lnTo>
                  <a:pt x="0" y="0"/>
                </a:lnTo>
                <a:lnTo>
                  <a:pt x="2717965" y="0"/>
                </a:lnTo>
                <a:lnTo>
                  <a:pt x="2730169" y="43501"/>
                </a:lnTo>
                <a:lnTo>
                  <a:pt x="2740852" y="96008"/>
                </a:lnTo>
                <a:lnTo>
                  <a:pt x="2740852" y="235104"/>
                </a:lnTo>
                <a:lnTo>
                  <a:pt x="2731253" y="278757"/>
                </a:lnTo>
                <a:lnTo>
                  <a:pt x="2719638" y="321326"/>
                </a:lnTo>
                <a:lnTo>
                  <a:pt x="2706022" y="362752"/>
                </a:lnTo>
                <a:lnTo>
                  <a:pt x="2690414" y="402974"/>
                </a:lnTo>
                <a:lnTo>
                  <a:pt x="2672828" y="441932"/>
                </a:lnTo>
                <a:lnTo>
                  <a:pt x="2653274" y="479568"/>
                </a:lnTo>
                <a:lnTo>
                  <a:pt x="2631766" y="515819"/>
                </a:lnTo>
                <a:lnTo>
                  <a:pt x="2608314" y="550626"/>
                </a:lnTo>
                <a:lnTo>
                  <a:pt x="2582931" y="583929"/>
                </a:lnTo>
                <a:lnTo>
                  <a:pt x="2555628" y="615669"/>
                </a:lnTo>
                <a:lnTo>
                  <a:pt x="2526417" y="645784"/>
                </a:lnTo>
                <a:lnTo>
                  <a:pt x="2495311" y="674215"/>
                </a:lnTo>
                <a:lnTo>
                  <a:pt x="2462321" y="700901"/>
                </a:lnTo>
                <a:lnTo>
                  <a:pt x="2427459" y="725783"/>
                </a:lnTo>
                <a:lnTo>
                  <a:pt x="2390736" y="748800"/>
                </a:lnTo>
                <a:lnTo>
                  <a:pt x="2352165" y="769892"/>
                </a:lnTo>
                <a:lnTo>
                  <a:pt x="2311758" y="789000"/>
                </a:lnTo>
                <a:lnTo>
                  <a:pt x="2269526" y="806062"/>
                </a:lnTo>
                <a:lnTo>
                  <a:pt x="2225482" y="821020"/>
                </a:lnTo>
                <a:lnTo>
                  <a:pt x="2179636" y="833812"/>
                </a:lnTo>
                <a:lnTo>
                  <a:pt x="2132002" y="844379"/>
                </a:lnTo>
                <a:lnTo>
                  <a:pt x="2092549" y="850992"/>
                </a:lnTo>
                <a:lnTo>
                  <a:pt x="1749466" y="850992"/>
                </a:lnTo>
                <a:lnTo>
                  <a:pt x="1725512" y="884309"/>
                </a:lnTo>
                <a:lnTo>
                  <a:pt x="1699644" y="917289"/>
                </a:lnTo>
                <a:lnTo>
                  <a:pt x="1671835" y="949748"/>
                </a:lnTo>
                <a:lnTo>
                  <a:pt x="1642058" y="981501"/>
                </a:lnTo>
                <a:lnTo>
                  <a:pt x="1610287" y="1012366"/>
                </a:lnTo>
                <a:lnTo>
                  <a:pt x="1576494" y="1042158"/>
                </a:lnTo>
                <a:lnTo>
                  <a:pt x="1558997" y="1056089"/>
                </a:lnTo>
                <a:lnTo>
                  <a:pt x="460449" y="1056089"/>
                </a:lnTo>
                <a:lnTo>
                  <a:pt x="419927" y="1079906"/>
                </a:lnTo>
                <a:lnTo>
                  <a:pt x="378419" y="1102400"/>
                </a:lnTo>
                <a:lnTo>
                  <a:pt x="335605" y="1123297"/>
                </a:lnTo>
                <a:lnTo>
                  <a:pt x="291164" y="1142324"/>
                </a:lnTo>
                <a:lnTo>
                  <a:pt x="244776" y="1159207"/>
                </a:lnTo>
                <a:lnTo>
                  <a:pt x="196121" y="1173672"/>
                </a:lnTo>
                <a:lnTo>
                  <a:pt x="144880" y="1185446"/>
                </a:lnTo>
                <a:lnTo>
                  <a:pt x="90731" y="1194255"/>
                </a:lnTo>
                <a:lnTo>
                  <a:pt x="33355" y="1199825"/>
                </a:lnTo>
                <a:lnTo>
                  <a:pt x="0" y="1200952"/>
                </a:lnTo>
                <a:close/>
              </a:path>
              <a:path w="2741295" h="1249680">
                <a:moveTo>
                  <a:pt x="1923812" y="863192"/>
                </a:moveTo>
                <a:lnTo>
                  <a:pt x="1867410" y="861731"/>
                </a:lnTo>
                <a:lnTo>
                  <a:pt x="1809291" y="857685"/>
                </a:lnTo>
                <a:lnTo>
                  <a:pt x="1749466" y="850992"/>
                </a:lnTo>
                <a:lnTo>
                  <a:pt x="2092549" y="850992"/>
                </a:lnTo>
                <a:lnTo>
                  <a:pt x="2082590" y="852661"/>
                </a:lnTo>
                <a:lnTo>
                  <a:pt x="2031413" y="858597"/>
                </a:lnTo>
                <a:lnTo>
                  <a:pt x="1978483" y="862128"/>
                </a:lnTo>
                <a:lnTo>
                  <a:pt x="1923812" y="863192"/>
                </a:lnTo>
                <a:close/>
              </a:path>
              <a:path w="2741295" h="1249680">
                <a:moveTo>
                  <a:pt x="1003573" y="1249146"/>
                </a:moveTo>
                <a:lnTo>
                  <a:pt x="941066" y="1248280"/>
                </a:lnTo>
                <a:lnTo>
                  <a:pt x="885733" y="1242876"/>
                </a:lnTo>
                <a:lnTo>
                  <a:pt x="833343" y="1234392"/>
                </a:lnTo>
                <a:lnTo>
                  <a:pt x="783689" y="1223049"/>
                </a:lnTo>
                <a:lnTo>
                  <a:pt x="736569" y="1209071"/>
                </a:lnTo>
                <a:lnTo>
                  <a:pt x="691776" y="1192679"/>
                </a:lnTo>
                <a:lnTo>
                  <a:pt x="649107" y="1174096"/>
                </a:lnTo>
                <a:lnTo>
                  <a:pt x="608357" y="1153544"/>
                </a:lnTo>
                <a:lnTo>
                  <a:pt x="569321" y="1131245"/>
                </a:lnTo>
                <a:lnTo>
                  <a:pt x="531794" y="1107421"/>
                </a:lnTo>
                <a:lnTo>
                  <a:pt x="495571" y="1082295"/>
                </a:lnTo>
                <a:lnTo>
                  <a:pt x="460449" y="1056089"/>
                </a:lnTo>
                <a:lnTo>
                  <a:pt x="1558997" y="1056089"/>
                </a:lnTo>
                <a:lnTo>
                  <a:pt x="1502738" y="1097790"/>
                </a:lnTo>
                <a:lnTo>
                  <a:pt x="1462658" y="1123297"/>
                </a:lnTo>
                <a:lnTo>
                  <a:pt x="1420575" y="1146928"/>
                </a:lnTo>
                <a:lnTo>
                  <a:pt x="1376275" y="1168602"/>
                </a:lnTo>
                <a:lnTo>
                  <a:pt x="1329792" y="1188102"/>
                </a:lnTo>
                <a:lnTo>
                  <a:pt x="1281100" y="1205243"/>
                </a:lnTo>
                <a:lnTo>
                  <a:pt x="1230173" y="1219843"/>
                </a:lnTo>
                <a:lnTo>
                  <a:pt x="1176984" y="1231716"/>
                </a:lnTo>
                <a:lnTo>
                  <a:pt x="1121505" y="1240681"/>
                </a:lnTo>
                <a:lnTo>
                  <a:pt x="1063710" y="1246552"/>
                </a:lnTo>
                <a:lnTo>
                  <a:pt x="1003573" y="1249146"/>
                </a:lnTo>
                <a:close/>
              </a:path>
            </a:pathLst>
          </a:custGeom>
          <a:solidFill>
            <a:srgbClr val="ACB4E4"/>
          </a:solidFill>
        </p:spPr>
        <p:txBody>
          <a:bodyPr wrap="square" lIns="0" tIns="0" rIns="0" bIns="0" rtlCol="0"/>
          <a:lstStyle/>
          <a:p>
            <a:endParaRPr/>
          </a:p>
        </p:txBody>
      </p:sp>
      <p:grpSp>
        <p:nvGrpSpPr>
          <p:cNvPr id="11" name="object 11"/>
          <p:cNvGrpSpPr/>
          <p:nvPr/>
        </p:nvGrpSpPr>
        <p:grpSpPr>
          <a:xfrm>
            <a:off x="1177214" y="5529992"/>
            <a:ext cx="1839595" cy="1426845"/>
            <a:chOff x="1177214" y="5529992"/>
            <a:chExt cx="1839595" cy="1426845"/>
          </a:xfrm>
        </p:grpSpPr>
        <p:sp>
          <p:nvSpPr>
            <p:cNvPr id="12" name="object 12"/>
            <p:cNvSpPr/>
            <p:nvPr/>
          </p:nvSpPr>
          <p:spPr>
            <a:xfrm>
              <a:off x="1177214" y="5529992"/>
              <a:ext cx="1839595" cy="1426845"/>
            </a:xfrm>
            <a:custGeom>
              <a:avLst/>
              <a:gdLst/>
              <a:ahLst/>
              <a:cxnLst/>
              <a:rect l="l" t="t" r="r" b="b"/>
              <a:pathLst>
                <a:path w="1839595" h="1426845">
                  <a:moveTo>
                    <a:pt x="745698" y="0"/>
                  </a:moveTo>
                  <a:lnTo>
                    <a:pt x="791722" y="2725"/>
                  </a:lnTo>
                  <a:lnTo>
                    <a:pt x="837255" y="8755"/>
                  </a:lnTo>
                  <a:lnTo>
                    <a:pt x="882077" y="18171"/>
                  </a:lnTo>
                  <a:lnTo>
                    <a:pt x="925965" y="31056"/>
                  </a:lnTo>
                  <a:lnTo>
                    <a:pt x="968700" y="47491"/>
                  </a:lnTo>
                  <a:lnTo>
                    <a:pt x="1010058" y="67561"/>
                  </a:lnTo>
                  <a:lnTo>
                    <a:pt x="1049819" y="91345"/>
                  </a:lnTo>
                  <a:lnTo>
                    <a:pt x="1087761" y="118928"/>
                  </a:lnTo>
                  <a:lnTo>
                    <a:pt x="1123662" y="150391"/>
                  </a:lnTo>
                  <a:lnTo>
                    <a:pt x="1171341" y="203281"/>
                  </a:lnTo>
                  <a:lnTo>
                    <a:pt x="1212114" y="261633"/>
                  </a:lnTo>
                  <a:lnTo>
                    <a:pt x="1252271" y="346990"/>
                  </a:lnTo>
                  <a:lnTo>
                    <a:pt x="1279631" y="409583"/>
                  </a:lnTo>
                  <a:lnTo>
                    <a:pt x="1306742" y="472287"/>
                  </a:lnTo>
                  <a:lnTo>
                    <a:pt x="1329775" y="525228"/>
                  </a:lnTo>
                  <a:lnTo>
                    <a:pt x="1344905" y="558530"/>
                  </a:lnTo>
                  <a:lnTo>
                    <a:pt x="1372915" y="582556"/>
                  </a:lnTo>
                  <a:lnTo>
                    <a:pt x="1417865" y="592559"/>
                  </a:lnTo>
                  <a:lnTo>
                    <a:pt x="1467938" y="590867"/>
                  </a:lnTo>
                  <a:lnTo>
                    <a:pt x="1511315" y="579804"/>
                  </a:lnTo>
                  <a:lnTo>
                    <a:pt x="1539689" y="550181"/>
                  </a:lnTo>
                  <a:lnTo>
                    <a:pt x="1542573" y="503880"/>
                  </a:lnTo>
                  <a:lnTo>
                    <a:pt x="1541271" y="464913"/>
                  </a:lnTo>
                  <a:lnTo>
                    <a:pt x="1541655" y="439402"/>
                  </a:lnTo>
                  <a:lnTo>
                    <a:pt x="1548242" y="417271"/>
                  </a:lnTo>
                  <a:lnTo>
                    <a:pt x="1564240" y="408406"/>
                  </a:lnTo>
                  <a:lnTo>
                    <a:pt x="1592855" y="422696"/>
                  </a:lnTo>
                  <a:lnTo>
                    <a:pt x="1631198" y="449375"/>
                  </a:lnTo>
                  <a:lnTo>
                    <a:pt x="1671834" y="479082"/>
                  </a:lnTo>
                  <a:lnTo>
                    <a:pt x="1713376" y="510788"/>
                  </a:lnTo>
                  <a:lnTo>
                    <a:pt x="1754440" y="543466"/>
                  </a:lnTo>
                  <a:lnTo>
                    <a:pt x="1793640" y="576089"/>
                  </a:lnTo>
                  <a:lnTo>
                    <a:pt x="1824275" y="608257"/>
                  </a:lnTo>
                  <a:lnTo>
                    <a:pt x="1839145" y="640119"/>
                  </a:lnTo>
                  <a:lnTo>
                    <a:pt x="1838529" y="673522"/>
                  </a:lnTo>
                  <a:lnTo>
                    <a:pt x="1822704" y="710311"/>
                  </a:lnTo>
                  <a:lnTo>
                    <a:pt x="1791947" y="752334"/>
                  </a:lnTo>
                  <a:lnTo>
                    <a:pt x="1746537" y="801436"/>
                  </a:lnTo>
                  <a:lnTo>
                    <a:pt x="1706414" y="846734"/>
                  </a:lnTo>
                  <a:lnTo>
                    <a:pt x="1663259" y="892439"/>
                  </a:lnTo>
                  <a:lnTo>
                    <a:pt x="1625390" y="926620"/>
                  </a:lnTo>
                  <a:lnTo>
                    <a:pt x="1601127" y="937350"/>
                  </a:lnTo>
                  <a:lnTo>
                    <a:pt x="1590959" y="918885"/>
                  </a:lnTo>
                  <a:lnTo>
                    <a:pt x="1589063" y="876392"/>
                  </a:lnTo>
                  <a:lnTo>
                    <a:pt x="1587717" y="823266"/>
                  </a:lnTo>
                  <a:lnTo>
                    <a:pt x="1579198" y="772902"/>
                  </a:lnTo>
                  <a:lnTo>
                    <a:pt x="1555783" y="738696"/>
                  </a:lnTo>
                  <a:lnTo>
                    <a:pt x="1527526" y="733514"/>
                  </a:lnTo>
                  <a:lnTo>
                    <a:pt x="1486205" y="734954"/>
                  </a:lnTo>
                  <a:lnTo>
                    <a:pt x="1444041" y="739325"/>
                  </a:lnTo>
                  <a:lnTo>
                    <a:pt x="1375458" y="754818"/>
                  </a:lnTo>
                  <a:lnTo>
                    <a:pt x="1342581" y="776054"/>
                  </a:lnTo>
                  <a:lnTo>
                    <a:pt x="1313882" y="805100"/>
                  </a:lnTo>
                  <a:lnTo>
                    <a:pt x="1288616" y="840411"/>
                  </a:lnTo>
                  <a:lnTo>
                    <a:pt x="1266040" y="880445"/>
                  </a:lnTo>
                  <a:lnTo>
                    <a:pt x="1245409" y="923657"/>
                  </a:lnTo>
                  <a:lnTo>
                    <a:pt x="1225979" y="968504"/>
                  </a:lnTo>
                  <a:lnTo>
                    <a:pt x="1207008" y="1013441"/>
                  </a:lnTo>
                  <a:lnTo>
                    <a:pt x="1187751" y="1056926"/>
                  </a:lnTo>
                  <a:lnTo>
                    <a:pt x="1167464" y="1097413"/>
                  </a:lnTo>
                  <a:lnTo>
                    <a:pt x="1145403" y="1133360"/>
                  </a:lnTo>
                  <a:lnTo>
                    <a:pt x="1120824" y="1163222"/>
                  </a:lnTo>
                  <a:lnTo>
                    <a:pt x="1085531" y="1197412"/>
                  </a:lnTo>
                  <a:lnTo>
                    <a:pt x="1048888" y="1230374"/>
                  </a:lnTo>
                  <a:lnTo>
                    <a:pt x="1010891" y="1261820"/>
                  </a:lnTo>
                  <a:lnTo>
                    <a:pt x="971538" y="1291461"/>
                  </a:lnTo>
                  <a:lnTo>
                    <a:pt x="930824" y="1319008"/>
                  </a:lnTo>
                  <a:lnTo>
                    <a:pt x="888748" y="1344173"/>
                  </a:lnTo>
                  <a:lnTo>
                    <a:pt x="845306" y="1366667"/>
                  </a:lnTo>
                  <a:lnTo>
                    <a:pt x="800494" y="1386203"/>
                  </a:lnTo>
                  <a:lnTo>
                    <a:pt x="754310" y="1402490"/>
                  </a:lnTo>
                  <a:lnTo>
                    <a:pt x="706751" y="1415240"/>
                  </a:lnTo>
                  <a:lnTo>
                    <a:pt x="660122" y="1423077"/>
                  </a:lnTo>
                  <a:lnTo>
                    <a:pt x="613351" y="1426820"/>
                  </a:lnTo>
                  <a:lnTo>
                    <a:pt x="566703" y="1426552"/>
                  </a:lnTo>
                  <a:lnTo>
                    <a:pt x="520440" y="1422354"/>
                  </a:lnTo>
                  <a:lnTo>
                    <a:pt x="474826" y="1414310"/>
                  </a:lnTo>
                  <a:lnTo>
                    <a:pt x="430124" y="1402502"/>
                  </a:lnTo>
                  <a:lnTo>
                    <a:pt x="386598" y="1387012"/>
                  </a:lnTo>
                  <a:lnTo>
                    <a:pt x="344511" y="1367923"/>
                  </a:lnTo>
                  <a:lnTo>
                    <a:pt x="304127" y="1345317"/>
                  </a:lnTo>
                  <a:lnTo>
                    <a:pt x="265708" y="1319276"/>
                  </a:lnTo>
                  <a:lnTo>
                    <a:pt x="229519" y="1289884"/>
                  </a:lnTo>
                  <a:lnTo>
                    <a:pt x="195823" y="1257222"/>
                  </a:lnTo>
                  <a:lnTo>
                    <a:pt x="164882" y="1221374"/>
                  </a:lnTo>
                  <a:lnTo>
                    <a:pt x="136538" y="1183499"/>
                  </a:lnTo>
                  <a:lnTo>
                    <a:pt x="111078" y="1143707"/>
                  </a:lnTo>
                  <a:lnTo>
                    <a:pt x="88412" y="1102245"/>
                  </a:lnTo>
                  <a:lnTo>
                    <a:pt x="68447" y="1059360"/>
                  </a:lnTo>
                  <a:lnTo>
                    <a:pt x="51091" y="1015299"/>
                  </a:lnTo>
                  <a:lnTo>
                    <a:pt x="36251" y="970311"/>
                  </a:lnTo>
                  <a:lnTo>
                    <a:pt x="23835" y="924642"/>
                  </a:lnTo>
                  <a:lnTo>
                    <a:pt x="13750" y="878541"/>
                  </a:lnTo>
                  <a:lnTo>
                    <a:pt x="5570" y="828750"/>
                  </a:lnTo>
                  <a:lnTo>
                    <a:pt x="1009" y="778624"/>
                  </a:lnTo>
                  <a:lnTo>
                    <a:pt x="0" y="728372"/>
                  </a:lnTo>
                  <a:lnTo>
                    <a:pt x="2472" y="678206"/>
                  </a:lnTo>
                  <a:lnTo>
                    <a:pt x="8358" y="628338"/>
                  </a:lnTo>
                  <a:lnTo>
                    <a:pt x="17589" y="578978"/>
                  </a:lnTo>
                  <a:lnTo>
                    <a:pt x="30094" y="530338"/>
                  </a:lnTo>
                  <a:lnTo>
                    <a:pt x="45806" y="482629"/>
                  </a:lnTo>
                  <a:lnTo>
                    <a:pt x="64654" y="436062"/>
                  </a:lnTo>
                  <a:lnTo>
                    <a:pt x="86571" y="390848"/>
                  </a:lnTo>
                  <a:lnTo>
                    <a:pt x="111488" y="347199"/>
                  </a:lnTo>
                  <a:lnTo>
                    <a:pt x="139334" y="305326"/>
                  </a:lnTo>
                  <a:lnTo>
                    <a:pt x="170041" y="265439"/>
                  </a:lnTo>
                  <a:lnTo>
                    <a:pt x="203541" y="227750"/>
                  </a:lnTo>
                  <a:lnTo>
                    <a:pt x="235786" y="195019"/>
                  </a:lnTo>
                  <a:lnTo>
                    <a:pt x="270419" y="164522"/>
                  </a:lnTo>
                  <a:lnTo>
                    <a:pt x="307220" y="136340"/>
                  </a:lnTo>
                  <a:lnTo>
                    <a:pt x="345966" y="110556"/>
                  </a:lnTo>
                  <a:lnTo>
                    <a:pt x="386436" y="87252"/>
                  </a:lnTo>
                  <a:lnTo>
                    <a:pt x="428409" y="66511"/>
                  </a:lnTo>
                  <a:lnTo>
                    <a:pt x="471664" y="48415"/>
                  </a:lnTo>
                  <a:lnTo>
                    <a:pt x="515978" y="33047"/>
                  </a:lnTo>
                  <a:lnTo>
                    <a:pt x="561131" y="20488"/>
                  </a:lnTo>
                  <a:lnTo>
                    <a:pt x="606901" y="10822"/>
                  </a:lnTo>
                  <a:lnTo>
                    <a:pt x="653066" y="4130"/>
                  </a:lnTo>
                  <a:lnTo>
                    <a:pt x="699406" y="495"/>
                  </a:lnTo>
                  <a:lnTo>
                    <a:pt x="745698" y="0"/>
                  </a:lnTo>
                  <a:close/>
                </a:path>
              </a:pathLst>
            </a:custGeom>
            <a:solidFill>
              <a:srgbClr val="ACB4E4"/>
            </a:solidFill>
          </p:spPr>
          <p:txBody>
            <a:bodyPr wrap="square" lIns="0" tIns="0" rIns="0" bIns="0" rtlCol="0"/>
            <a:lstStyle/>
            <a:p>
              <a:endParaRPr/>
            </a:p>
          </p:txBody>
        </p:sp>
        <p:sp>
          <p:nvSpPr>
            <p:cNvPr id="13" name="object 13"/>
            <p:cNvSpPr/>
            <p:nvPr/>
          </p:nvSpPr>
          <p:spPr>
            <a:xfrm>
              <a:off x="1483417" y="5854856"/>
              <a:ext cx="748030" cy="836294"/>
            </a:xfrm>
            <a:custGeom>
              <a:avLst/>
              <a:gdLst/>
              <a:ahLst/>
              <a:cxnLst/>
              <a:rect l="l" t="t" r="r" b="b"/>
              <a:pathLst>
                <a:path w="748030" h="836295">
                  <a:moveTo>
                    <a:pt x="295156" y="836293"/>
                  </a:moveTo>
                  <a:lnTo>
                    <a:pt x="272663" y="826239"/>
                  </a:lnTo>
                  <a:lnTo>
                    <a:pt x="256110" y="807990"/>
                  </a:lnTo>
                  <a:lnTo>
                    <a:pt x="248277" y="783559"/>
                  </a:lnTo>
                  <a:lnTo>
                    <a:pt x="242979" y="727703"/>
                  </a:lnTo>
                  <a:lnTo>
                    <a:pt x="170667" y="727703"/>
                  </a:lnTo>
                  <a:lnTo>
                    <a:pt x="139696" y="721450"/>
                  </a:lnTo>
                  <a:lnTo>
                    <a:pt x="114405" y="704399"/>
                  </a:lnTo>
                  <a:lnTo>
                    <a:pt x="97353" y="679108"/>
                  </a:lnTo>
                  <a:lnTo>
                    <a:pt x="91100" y="648136"/>
                  </a:lnTo>
                  <a:lnTo>
                    <a:pt x="91100" y="571561"/>
                  </a:lnTo>
                  <a:lnTo>
                    <a:pt x="45793" y="560708"/>
                  </a:lnTo>
                  <a:lnTo>
                    <a:pt x="21809" y="548821"/>
                  </a:lnTo>
                  <a:lnTo>
                    <a:pt x="5980" y="528669"/>
                  </a:lnTo>
                  <a:lnTo>
                    <a:pt x="0" y="503751"/>
                  </a:lnTo>
                  <a:lnTo>
                    <a:pt x="5560" y="477569"/>
                  </a:lnTo>
                  <a:lnTo>
                    <a:pt x="71364" y="335678"/>
                  </a:lnTo>
                  <a:lnTo>
                    <a:pt x="71260" y="332372"/>
                  </a:lnTo>
                  <a:lnTo>
                    <a:pt x="74911" y="277237"/>
                  </a:lnTo>
                  <a:lnTo>
                    <a:pt x="85657" y="231076"/>
                  </a:lnTo>
                  <a:lnTo>
                    <a:pt x="102900" y="187725"/>
                  </a:lnTo>
                  <a:lnTo>
                    <a:pt x="126095" y="147667"/>
                  </a:lnTo>
                  <a:lnTo>
                    <a:pt x="154698" y="111385"/>
                  </a:lnTo>
                  <a:lnTo>
                    <a:pt x="188164" y="79361"/>
                  </a:lnTo>
                  <a:lnTo>
                    <a:pt x="225948" y="52078"/>
                  </a:lnTo>
                  <a:lnTo>
                    <a:pt x="267505" y="30017"/>
                  </a:lnTo>
                  <a:lnTo>
                    <a:pt x="312291" y="13662"/>
                  </a:lnTo>
                  <a:lnTo>
                    <a:pt x="359759" y="3496"/>
                  </a:lnTo>
                  <a:lnTo>
                    <a:pt x="409366" y="0"/>
                  </a:lnTo>
                  <a:lnTo>
                    <a:pt x="458973" y="3496"/>
                  </a:lnTo>
                  <a:lnTo>
                    <a:pt x="506442" y="13662"/>
                  </a:lnTo>
                  <a:lnTo>
                    <a:pt x="551228" y="30017"/>
                  </a:lnTo>
                  <a:lnTo>
                    <a:pt x="592785" y="52078"/>
                  </a:lnTo>
                  <a:lnTo>
                    <a:pt x="630569" y="79361"/>
                  </a:lnTo>
                  <a:lnTo>
                    <a:pt x="630784" y="79566"/>
                  </a:lnTo>
                  <a:lnTo>
                    <a:pt x="409366" y="79566"/>
                  </a:lnTo>
                  <a:lnTo>
                    <a:pt x="362459" y="83584"/>
                  </a:lnTo>
                  <a:lnTo>
                    <a:pt x="318485" y="95149"/>
                  </a:lnTo>
                  <a:lnTo>
                    <a:pt x="278134" y="113525"/>
                  </a:lnTo>
                  <a:lnTo>
                    <a:pt x="242096" y="137980"/>
                  </a:lnTo>
                  <a:lnTo>
                    <a:pt x="211062" y="167778"/>
                  </a:lnTo>
                  <a:lnTo>
                    <a:pt x="185722" y="202186"/>
                  </a:lnTo>
                  <a:lnTo>
                    <a:pt x="166768" y="240470"/>
                  </a:lnTo>
                  <a:lnTo>
                    <a:pt x="154889" y="281895"/>
                  </a:lnTo>
                  <a:lnTo>
                    <a:pt x="150775" y="325726"/>
                  </a:lnTo>
                  <a:lnTo>
                    <a:pt x="150818" y="332372"/>
                  </a:lnTo>
                  <a:lnTo>
                    <a:pt x="150930" y="335678"/>
                  </a:lnTo>
                  <a:lnTo>
                    <a:pt x="150956" y="336434"/>
                  </a:lnTo>
                  <a:lnTo>
                    <a:pt x="151310" y="341714"/>
                  </a:lnTo>
                  <a:lnTo>
                    <a:pt x="151204" y="348455"/>
                  </a:lnTo>
                  <a:lnTo>
                    <a:pt x="150019" y="354901"/>
                  </a:lnTo>
                  <a:lnTo>
                    <a:pt x="147843" y="360957"/>
                  </a:lnTo>
                  <a:lnTo>
                    <a:pt x="144762" y="366529"/>
                  </a:lnTo>
                  <a:lnTo>
                    <a:pt x="87968" y="488991"/>
                  </a:lnTo>
                  <a:lnTo>
                    <a:pt x="143371" y="505738"/>
                  </a:lnTo>
                  <a:lnTo>
                    <a:pt x="167290" y="536065"/>
                  </a:lnTo>
                  <a:lnTo>
                    <a:pt x="170667" y="648136"/>
                  </a:lnTo>
                  <a:lnTo>
                    <a:pt x="261073" y="648136"/>
                  </a:lnTo>
                  <a:lnTo>
                    <a:pt x="301227" y="663668"/>
                  </a:lnTo>
                  <a:lnTo>
                    <a:pt x="320482" y="702178"/>
                  </a:lnTo>
                  <a:lnTo>
                    <a:pt x="325355" y="753546"/>
                  </a:lnTo>
                  <a:lnTo>
                    <a:pt x="646393" y="753546"/>
                  </a:lnTo>
                  <a:lnTo>
                    <a:pt x="639743" y="760049"/>
                  </a:lnTo>
                  <a:lnTo>
                    <a:pt x="619482" y="768787"/>
                  </a:lnTo>
                  <a:lnTo>
                    <a:pt x="320812" y="836137"/>
                  </a:lnTo>
                  <a:lnTo>
                    <a:pt x="295156" y="836293"/>
                  </a:lnTo>
                  <a:close/>
                </a:path>
                <a:path w="748030" h="836295">
                  <a:moveTo>
                    <a:pt x="646393" y="753546"/>
                  </a:moveTo>
                  <a:lnTo>
                    <a:pt x="325355" y="753546"/>
                  </a:lnTo>
                  <a:lnTo>
                    <a:pt x="584540" y="695105"/>
                  </a:lnTo>
                  <a:lnTo>
                    <a:pt x="568413" y="556030"/>
                  </a:lnTo>
                  <a:lnTo>
                    <a:pt x="578684" y="514333"/>
                  </a:lnTo>
                  <a:lnTo>
                    <a:pt x="621337" y="466754"/>
                  </a:lnTo>
                  <a:lnTo>
                    <a:pt x="646531" y="424004"/>
                  </a:lnTo>
                  <a:lnTo>
                    <a:pt x="662425" y="376631"/>
                  </a:lnTo>
                  <a:lnTo>
                    <a:pt x="667958" y="325726"/>
                  </a:lnTo>
                  <a:lnTo>
                    <a:pt x="663845" y="281895"/>
                  </a:lnTo>
                  <a:lnTo>
                    <a:pt x="651966" y="240470"/>
                  </a:lnTo>
                  <a:lnTo>
                    <a:pt x="633011" y="202186"/>
                  </a:lnTo>
                  <a:lnTo>
                    <a:pt x="607672" y="167778"/>
                  </a:lnTo>
                  <a:lnTo>
                    <a:pt x="576637" y="137980"/>
                  </a:lnTo>
                  <a:lnTo>
                    <a:pt x="540599" y="113525"/>
                  </a:lnTo>
                  <a:lnTo>
                    <a:pt x="500248" y="95149"/>
                  </a:lnTo>
                  <a:lnTo>
                    <a:pt x="456273" y="83584"/>
                  </a:lnTo>
                  <a:lnTo>
                    <a:pt x="409366" y="79566"/>
                  </a:lnTo>
                  <a:lnTo>
                    <a:pt x="630784" y="79566"/>
                  </a:lnTo>
                  <a:lnTo>
                    <a:pt x="664035" y="111385"/>
                  </a:lnTo>
                  <a:lnTo>
                    <a:pt x="692638" y="147667"/>
                  </a:lnTo>
                  <a:lnTo>
                    <a:pt x="715834" y="187725"/>
                  </a:lnTo>
                  <a:lnTo>
                    <a:pt x="733077" y="231076"/>
                  </a:lnTo>
                  <a:lnTo>
                    <a:pt x="743822" y="277237"/>
                  </a:lnTo>
                  <a:lnTo>
                    <a:pt x="747525" y="325726"/>
                  </a:lnTo>
                  <a:lnTo>
                    <a:pt x="743077" y="378681"/>
                  </a:lnTo>
                  <a:lnTo>
                    <a:pt x="730221" y="428854"/>
                  </a:lnTo>
                  <a:lnTo>
                    <a:pt x="709687" y="475580"/>
                  </a:lnTo>
                  <a:lnTo>
                    <a:pt x="682207" y="518194"/>
                  </a:lnTo>
                  <a:lnTo>
                    <a:pt x="648512" y="556030"/>
                  </a:lnTo>
                  <a:lnTo>
                    <a:pt x="665635" y="703702"/>
                  </a:lnTo>
                  <a:lnTo>
                    <a:pt x="664091" y="725712"/>
                  </a:lnTo>
                  <a:lnTo>
                    <a:pt x="655036" y="745093"/>
                  </a:lnTo>
                  <a:lnTo>
                    <a:pt x="646393" y="753546"/>
                  </a:lnTo>
                  <a:close/>
                </a:path>
              </a:pathLst>
            </a:custGeom>
            <a:solidFill>
              <a:srgbClr val="232E53"/>
            </a:solidFill>
          </p:spPr>
          <p:txBody>
            <a:bodyPr wrap="square" lIns="0" tIns="0" rIns="0" bIns="0" rtlCol="0"/>
            <a:lstStyle/>
            <a:p>
              <a:endParaRPr/>
            </a:p>
          </p:txBody>
        </p:sp>
        <p:pic>
          <p:nvPicPr>
            <p:cNvPr id="14" name="object 14"/>
            <p:cNvPicPr/>
            <p:nvPr/>
          </p:nvPicPr>
          <p:blipFill>
            <a:blip r:embed="rId4" cstate="print"/>
            <a:stretch>
              <a:fillRect/>
            </a:stretch>
          </p:blipFill>
          <p:spPr>
            <a:xfrm>
              <a:off x="1793321" y="5950170"/>
              <a:ext cx="198917" cy="193944"/>
            </a:xfrm>
            <a:prstGeom prst="rect">
              <a:avLst/>
            </a:prstGeom>
          </p:spPr>
        </p:pic>
        <p:sp>
          <p:nvSpPr>
            <p:cNvPr id="15" name="object 15"/>
            <p:cNvSpPr/>
            <p:nvPr/>
          </p:nvSpPr>
          <p:spPr>
            <a:xfrm>
              <a:off x="1713754" y="6140799"/>
              <a:ext cx="358140" cy="213360"/>
            </a:xfrm>
            <a:custGeom>
              <a:avLst/>
              <a:gdLst/>
              <a:ahLst/>
              <a:cxnLst/>
              <a:rect l="l" t="t" r="r" b="b"/>
              <a:pathLst>
                <a:path w="358139" h="213360">
                  <a:moveTo>
                    <a:pt x="318267" y="213005"/>
                  </a:moveTo>
                  <a:lnTo>
                    <a:pt x="39783" y="213005"/>
                  </a:lnTo>
                  <a:lnTo>
                    <a:pt x="24297" y="209879"/>
                  </a:lnTo>
                  <a:lnTo>
                    <a:pt x="11652" y="201353"/>
                  </a:lnTo>
                  <a:lnTo>
                    <a:pt x="3126" y="188707"/>
                  </a:lnTo>
                  <a:lnTo>
                    <a:pt x="0" y="173222"/>
                  </a:lnTo>
                  <a:lnTo>
                    <a:pt x="2949" y="136650"/>
                  </a:lnTo>
                  <a:lnTo>
                    <a:pt x="27194" y="72465"/>
                  </a:lnTo>
                  <a:lnTo>
                    <a:pt x="76034" y="25575"/>
                  </a:lnTo>
                  <a:lnTo>
                    <a:pt x="141760" y="2750"/>
                  </a:lnTo>
                  <a:lnTo>
                    <a:pt x="179025" y="0"/>
                  </a:lnTo>
                  <a:lnTo>
                    <a:pt x="216289" y="2750"/>
                  </a:lnTo>
                  <a:lnTo>
                    <a:pt x="282015" y="25575"/>
                  </a:lnTo>
                  <a:lnTo>
                    <a:pt x="330856" y="72465"/>
                  </a:lnTo>
                  <a:lnTo>
                    <a:pt x="334422" y="79568"/>
                  </a:lnTo>
                  <a:lnTo>
                    <a:pt x="179025" y="79568"/>
                  </a:lnTo>
                  <a:lnTo>
                    <a:pt x="153857" y="81375"/>
                  </a:lnTo>
                  <a:lnTo>
                    <a:pt x="116656" y="94018"/>
                  </a:lnTo>
                  <a:lnTo>
                    <a:pt x="89131" y="124457"/>
                  </a:lnTo>
                  <a:lnTo>
                    <a:pt x="85486" y="133438"/>
                  </a:lnTo>
                  <a:lnTo>
                    <a:pt x="354246" y="133438"/>
                  </a:lnTo>
                  <a:lnTo>
                    <a:pt x="355101" y="136650"/>
                  </a:lnTo>
                  <a:lnTo>
                    <a:pt x="358050" y="173222"/>
                  </a:lnTo>
                  <a:lnTo>
                    <a:pt x="354924" y="188707"/>
                  </a:lnTo>
                  <a:lnTo>
                    <a:pt x="346398" y="201353"/>
                  </a:lnTo>
                  <a:lnTo>
                    <a:pt x="333753" y="209879"/>
                  </a:lnTo>
                  <a:lnTo>
                    <a:pt x="318267" y="213005"/>
                  </a:lnTo>
                  <a:close/>
                </a:path>
                <a:path w="358139" h="213360">
                  <a:moveTo>
                    <a:pt x="354246" y="133438"/>
                  </a:moveTo>
                  <a:lnTo>
                    <a:pt x="272564" y="133438"/>
                  </a:lnTo>
                  <a:lnTo>
                    <a:pt x="268919" y="124457"/>
                  </a:lnTo>
                  <a:lnTo>
                    <a:pt x="264564" y="116531"/>
                  </a:lnTo>
                  <a:lnTo>
                    <a:pt x="224874" y="86394"/>
                  </a:lnTo>
                  <a:lnTo>
                    <a:pt x="179025" y="79568"/>
                  </a:lnTo>
                  <a:lnTo>
                    <a:pt x="334422" y="79568"/>
                  </a:lnTo>
                  <a:lnTo>
                    <a:pt x="346108" y="102841"/>
                  </a:lnTo>
                  <a:lnTo>
                    <a:pt x="354246" y="133438"/>
                  </a:lnTo>
                  <a:close/>
                </a:path>
              </a:pathLst>
            </a:custGeom>
            <a:solidFill>
              <a:srgbClr val="232E53"/>
            </a:solidFill>
          </p:spPr>
          <p:txBody>
            <a:bodyPr wrap="square" lIns="0" tIns="0" rIns="0" bIns="0" rtlCol="0"/>
            <a:lstStyle/>
            <a:p>
              <a:endParaRPr/>
            </a:p>
          </p:txBody>
        </p:sp>
      </p:grpSp>
      <p:sp>
        <p:nvSpPr>
          <p:cNvPr id="16" name="object 16"/>
          <p:cNvSpPr txBox="1">
            <a:spLocks noGrp="1"/>
          </p:cNvSpPr>
          <p:nvPr>
            <p:ph type="title"/>
          </p:nvPr>
        </p:nvSpPr>
        <p:spPr>
          <a:xfrm>
            <a:off x="1164428" y="1756688"/>
            <a:ext cx="6390005" cy="949960"/>
          </a:xfrm>
          <a:prstGeom prst="rect">
            <a:avLst/>
          </a:prstGeom>
        </p:spPr>
        <p:txBody>
          <a:bodyPr vert="horz" wrap="square" lIns="0" tIns="14604" rIns="0" bIns="0" rtlCol="0">
            <a:spAutoFit/>
          </a:bodyPr>
          <a:lstStyle/>
          <a:p>
            <a:pPr marL="12700">
              <a:lnSpc>
                <a:spcPct val="100000"/>
              </a:lnSpc>
              <a:spcBef>
                <a:spcPts val="114"/>
              </a:spcBef>
            </a:pPr>
            <a:r>
              <a:rPr sz="6050" spc="-655" dirty="0">
                <a:solidFill>
                  <a:srgbClr val="232E53"/>
                </a:solidFill>
              </a:rPr>
              <a:t>REPARACIÓN</a:t>
            </a:r>
            <a:r>
              <a:rPr sz="6050" spc="-650" dirty="0">
                <a:solidFill>
                  <a:srgbClr val="232E53"/>
                </a:solidFill>
              </a:rPr>
              <a:t> </a:t>
            </a:r>
            <a:r>
              <a:rPr sz="6050" spc="-500" dirty="0">
                <a:solidFill>
                  <a:srgbClr val="232E53"/>
                </a:solidFill>
              </a:rPr>
              <a:t>DEL</a:t>
            </a:r>
            <a:r>
              <a:rPr sz="6050" spc="-645" dirty="0">
                <a:solidFill>
                  <a:srgbClr val="232E53"/>
                </a:solidFill>
              </a:rPr>
              <a:t> </a:t>
            </a:r>
            <a:r>
              <a:rPr sz="6050" spc="-969" dirty="0">
                <a:solidFill>
                  <a:srgbClr val="232E53"/>
                </a:solidFill>
              </a:rPr>
              <a:t>DAÑO</a:t>
            </a:r>
            <a:endParaRPr sz="6050"/>
          </a:p>
        </p:txBody>
      </p:sp>
      <p:sp>
        <p:nvSpPr>
          <p:cNvPr id="17" name="object 17"/>
          <p:cNvSpPr txBox="1"/>
          <p:nvPr/>
        </p:nvSpPr>
        <p:spPr>
          <a:xfrm>
            <a:off x="3136889" y="4131490"/>
            <a:ext cx="8575040" cy="5113020"/>
          </a:xfrm>
          <a:prstGeom prst="rect">
            <a:avLst/>
          </a:prstGeom>
        </p:spPr>
        <p:txBody>
          <a:bodyPr vert="horz" wrap="square" lIns="0" tIns="67945" rIns="0" bIns="0" rtlCol="0">
            <a:spAutoFit/>
          </a:bodyPr>
          <a:lstStyle/>
          <a:p>
            <a:pPr marL="12700">
              <a:lnSpc>
                <a:spcPct val="100000"/>
              </a:lnSpc>
              <a:spcBef>
                <a:spcPts val="535"/>
              </a:spcBef>
            </a:pPr>
            <a:r>
              <a:rPr sz="2200" dirty="0">
                <a:solidFill>
                  <a:srgbClr val="374572"/>
                </a:solidFill>
                <a:latin typeface="Lucida Sans Unicode"/>
                <a:cs typeface="Lucida Sans Unicode"/>
              </a:rPr>
              <a:t>Artículo</a:t>
            </a:r>
            <a:r>
              <a:rPr sz="2200" spc="-70" dirty="0">
                <a:solidFill>
                  <a:srgbClr val="374572"/>
                </a:solidFill>
                <a:latin typeface="Lucida Sans Unicode"/>
                <a:cs typeface="Lucida Sans Unicode"/>
              </a:rPr>
              <a:t> 169. </a:t>
            </a:r>
            <a:r>
              <a:rPr sz="2200" dirty="0">
                <a:solidFill>
                  <a:srgbClr val="374572"/>
                </a:solidFill>
                <a:latin typeface="Lucida Sans Unicode"/>
                <a:cs typeface="Lucida Sans Unicode"/>
              </a:rPr>
              <a:t>De</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la</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responsabilidad</a:t>
            </a:r>
            <a:r>
              <a:rPr sz="2200" spc="-65" dirty="0">
                <a:solidFill>
                  <a:srgbClr val="374572"/>
                </a:solidFill>
                <a:latin typeface="Lucida Sans Unicode"/>
                <a:cs typeface="Lucida Sans Unicode"/>
              </a:rPr>
              <a:t> </a:t>
            </a:r>
            <a:r>
              <a:rPr sz="2200" dirty="0">
                <a:solidFill>
                  <a:srgbClr val="374572"/>
                </a:solidFill>
                <a:latin typeface="Lucida Sans Unicode"/>
                <a:cs typeface="Lucida Sans Unicode"/>
              </a:rPr>
              <a:t>penal.</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Las</a:t>
            </a:r>
            <a:r>
              <a:rPr sz="2200" spc="-70" dirty="0">
                <a:solidFill>
                  <a:srgbClr val="374572"/>
                </a:solidFill>
                <a:latin typeface="Lucida Sans Unicode"/>
                <a:cs typeface="Lucida Sans Unicode"/>
              </a:rPr>
              <a:t> </a:t>
            </a:r>
            <a:r>
              <a:rPr sz="2200" spc="-10" dirty="0">
                <a:solidFill>
                  <a:srgbClr val="374572"/>
                </a:solidFill>
                <a:latin typeface="Lucida Sans Unicode"/>
                <a:cs typeface="Lucida Sans Unicode"/>
              </a:rPr>
              <a:t>conductas</a:t>
            </a:r>
            <a:endParaRPr sz="2200">
              <a:latin typeface="Lucida Sans Unicode"/>
              <a:cs typeface="Lucida Sans Unicode"/>
            </a:endParaRPr>
          </a:p>
          <a:p>
            <a:pPr marL="12700" marR="5080">
              <a:lnSpc>
                <a:spcPct val="116700"/>
              </a:lnSpc>
            </a:pPr>
            <a:r>
              <a:rPr sz="2200" dirty="0">
                <a:solidFill>
                  <a:srgbClr val="374572"/>
                </a:solidFill>
                <a:latin typeface="Lucida Sans Unicode"/>
                <a:cs typeface="Lucida Sans Unicode"/>
              </a:rPr>
              <a:t>punibles</a:t>
            </a:r>
            <a:r>
              <a:rPr sz="2200" spc="-85" dirty="0">
                <a:solidFill>
                  <a:srgbClr val="374572"/>
                </a:solidFill>
                <a:latin typeface="Lucida Sans Unicode"/>
                <a:cs typeface="Lucida Sans Unicode"/>
              </a:rPr>
              <a:t> </a:t>
            </a:r>
            <a:r>
              <a:rPr sz="2200" spc="-10" dirty="0">
                <a:solidFill>
                  <a:srgbClr val="374572"/>
                </a:solidFill>
                <a:latin typeface="Lucida Sans Unicode"/>
                <a:cs typeface="Lucida Sans Unicode"/>
              </a:rPr>
              <a:t>realizadas</a:t>
            </a:r>
            <a:r>
              <a:rPr sz="2200" spc="-85" dirty="0">
                <a:solidFill>
                  <a:srgbClr val="374572"/>
                </a:solidFill>
                <a:latin typeface="Lucida Sans Unicode"/>
                <a:cs typeface="Lucida Sans Unicode"/>
              </a:rPr>
              <a:t> </a:t>
            </a:r>
            <a:r>
              <a:rPr sz="2200" dirty="0">
                <a:solidFill>
                  <a:srgbClr val="374572"/>
                </a:solidFill>
                <a:latin typeface="Lucida Sans Unicode"/>
                <a:cs typeface="Lucida Sans Unicode"/>
              </a:rPr>
              <a:t>por</a:t>
            </a:r>
            <a:r>
              <a:rPr sz="2200" spc="-85" dirty="0">
                <a:solidFill>
                  <a:srgbClr val="374572"/>
                </a:solidFill>
                <a:latin typeface="Lucida Sans Unicode"/>
                <a:cs typeface="Lucida Sans Unicode"/>
              </a:rPr>
              <a:t> </a:t>
            </a:r>
            <a:r>
              <a:rPr sz="2200" dirty="0">
                <a:solidFill>
                  <a:srgbClr val="374572"/>
                </a:solidFill>
                <a:latin typeface="Lucida Sans Unicode"/>
                <a:cs typeface="Lucida Sans Unicode"/>
              </a:rPr>
              <a:t>personas</a:t>
            </a:r>
            <a:r>
              <a:rPr sz="2200" spc="-85" dirty="0">
                <a:solidFill>
                  <a:srgbClr val="374572"/>
                </a:solidFill>
                <a:latin typeface="Lucida Sans Unicode"/>
                <a:cs typeface="Lucida Sans Unicode"/>
              </a:rPr>
              <a:t> </a:t>
            </a:r>
            <a:r>
              <a:rPr sz="2200" dirty="0">
                <a:solidFill>
                  <a:srgbClr val="374572"/>
                </a:solidFill>
                <a:latin typeface="Lucida Sans Unicode"/>
                <a:cs typeface="Lucida Sans Unicode"/>
              </a:rPr>
              <a:t>mayores</a:t>
            </a:r>
            <a:r>
              <a:rPr sz="2200" spc="-85" dirty="0">
                <a:solidFill>
                  <a:srgbClr val="374572"/>
                </a:solidFill>
                <a:latin typeface="Lucida Sans Unicode"/>
                <a:cs typeface="Lucida Sans Unicode"/>
              </a:rPr>
              <a:t> </a:t>
            </a:r>
            <a:r>
              <a:rPr sz="2200" dirty="0">
                <a:solidFill>
                  <a:srgbClr val="374572"/>
                </a:solidFill>
                <a:latin typeface="Lucida Sans Unicode"/>
                <a:cs typeface="Lucida Sans Unicode"/>
              </a:rPr>
              <a:t>de</a:t>
            </a:r>
            <a:r>
              <a:rPr sz="2200" spc="-85" dirty="0">
                <a:solidFill>
                  <a:srgbClr val="374572"/>
                </a:solidFill>
                <a:latin typeface="Lucida Sans Unicode"/>
                <a:cs typeface="Lucida Sans Unicode"/>
              </a:rPr>
              <a:t> </a:t>
            </a:r>
            <a:r>
              <a:rPr sz="2200" spc="55" dirty="0">
                <a:solidFill>
                  <a:srgbClr val="374572"/>
                </a:solidFill>
                <a:latin typeface="Lucida Sans Unicode"/>
                <a:cs typeface="Lucida Sans Unicode"/>
              </a:rPr>
              <a:t>catorce</a:t>
            </a:r>
            <a:r>
              <a:rPr sz="2200" spc="-85" dirty="0">
                <a:solidFill>
                  <a:srgbClr val="374572"/>
                </a:solidFill>
                <a:latin typeface="Lucida Sans Unicode"/>
                <a:cs typeface="Lucida Sans Unicode"/>
              </a:rPr>
              <a:t> </a:t>
            </a:r>
            <a:r>
              <a:rPr sz="2200" spc="-65" dirty="0">
                <a:solidFill>
                  <a:srgbClr val="374572"/>
                </a:solidFill>
                <a:latin typeface="Lucida Sans Unicode"/>
                <a:cs typeface="Lucida Sans Unicode"/>
              </a:rPr>
              <a:t>(14)</a:t>
            </a:r>
            <a:r>
              <a:rPr sz="2200" spc="-85" dirty="0">
                <a:solidFill>
                  <a:srgbClr val="374572"/>
                </a:solidFill>
                <a:latin typeface="Lucida Sans Unicode"/>
                <a:cs typeface="Lucida Sans Unicode"/>
              </a:rPr>
              <a:t> </a:t>
            </a:r>
            <a:r>
              <a:rPr sz="2200" spc="-20" dirty="0">
                <a:solidFill>
                  <a:srgbClr val="374572"/>
                </a:solidFill>
                <a:latin typeface="Lucida Sans Unicode"/>
                <a:cs typeface="Lucida Sans Unicode"/>
              </a:rPr>
              <a:t>años </a:t>
            </a:r>
            <a:r>
              <a:rPr sz="2200" spc="114" dirty="0">
                <a:solidFill>
                  <a:srgbClr val="374572"/>
                </a:solidFill>
                <a:latin typeface="Lucida Sans Unicode"/>
                <a:cs typeface="Lucida Sans Unicode"/>
              </a:rPr>
              <a:t>y</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que</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no</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hayan</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cumplido</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los</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dieciocho</a:t>
            </a:r>
            <a:r>
              <a:rPr sz="2200" spc="-60" dirty="0">
                <a:solidFill>
                  <a:srgbClr val="374572"/>
                </a:solidFill>
                <a:latin typeface="Lucida Sans Unicode"/>
                <a:cs typeface="Lucida Sans Unicode"/>
              </a:rPr>
              <a:t> </a:t>
            </a:r>
            <a:r>
              <a:rPr sz="2200" spc="-65" dirty="0">
                <a:solidFill>
                  <a:srgbClr val="374572"/>
                </a:solidFill>
                <a:latin typeface="Lucida Sans Unicode"/>
                <a:cs typeface="Lucida Sans Unicode"/>
              </a:rPr>
              <a:t>(18)</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años</a:t>
            </a:r>
            <a:r>
              <a:rPr sz="2200" spc="-55" dirty="0">
                <a:solidFill>
                  <a:srgbClr val="374572"/>
                </a:solidFill>
                <a:latin typeface="Lucida Sans Unicode"/>
                <a:cs typeface="Lucida Sans Unicode"/>
              </a:rPr>
              <a:t> </a:t>
            </a:r>
            <a:r>
              <a:rPr sz="2200" dirty="0">
                <a:solidFill>
                  <a:srgbClr val="374572"/>
                </a:solidFill>
                <a:latin typeface="Lucida Sans Unicode"/>
                <a:cs typeface="Lucida Sans Unicode"/>
              </a:rPr>
              <a:t>de</a:t>
            </a:r>
            <a:r>
              <a:rPr sz="2200" spc="-60" dirty="0">
                <a:solidFill>
                  <a:srgbClr val="374572"/>
                </a:solidFill>
                <a:latin typeface="Lucida Sans Unicode"/>
                <a:cs typeface="Lucida Sans Unicode"/>
              </a:rPr>
              <a:t> </a:t>
            </a:r>
            <a:r>
              <a:rPr sz="2200" dirty="0">
                <a:solidFill>
                  <a:srgbClr val="374572"/>
                </a:solidFill>
                <a:latin typeface="Lucida Sans Unicode"/>
                <a:cs typeface="Lucida Sans Unicode"/>
              </a:rPr>
              <a:t>edad,</a:t>
            </a:r>
            <a:r>
              <a:rPr sz="2200" spc="-60" dirty="0">
                <a:solidFill>
                  <a:srgbClr val="374572"/>
                </a:solidFill>
                <a:latin typeface="Lucida Sans Unicode"/>
                <a:cs typeface="Lucida Sans Unicode"/>
              </a:rPr>
              <a:t> </a:t>
            </a:r>
            <a:r>
              <a:rPr sz="2200" spc="-25" dirty="0">
                <a:solidFill>
                  <a:srgbClr val="374572"/>
                </a:solidFill>
                <a:latin typeface="Lucida Sans Unicode"/>
                <a:cs typeface="Lucida Sans Unicode"/>
              </a:rPr>
              <a:t>dan lugar</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a</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responsabilidad</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penal</a:t>
            </a:r>
            <a:r>
              <a:rPr sz="2200" spc="-65" dirty="0">
                <a:solidFill>
                  <a:srgbClr val="374572"/>
                </a:solidFill>
                <a:latin typeface="Lucida Sans Unicode"/>
                <a:cs typeface="Lucida Sans Unicode"/>
              </a:rPr>
              <a:t> </a:t>
            </a:r>
            <a:r>
              <a:rPr sz="2200" spc="114" dirty="0">
                <a:solidFill>
                  <a:srgbClr val="374572"/>
                </a:solidFill>
                <a:latin typeface="Lucida Sans Unicode"/>
                <a:cs typeface="Lucida Sans Unicode"/>
              </a:rPr>
              <a:t>y</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civil,</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conforme</a:t>
            </a:r>
            <a:r>
              <a:rPr sz="2200" spc="-65" dirty="0">
                <a:solidFill>
                  <a:srgbClr val="374572"/>
                </a:solidFill>
                <a:latin typeface="Lucida Sans Unicode"/>
                <a:cs typeface="Lucida Sans Unicode"/>
              </a:rPr>
              <a:t> </a:t>
            </a:r>
            <a:r>
              <a:rPr sz="2200" dirty="0">
                <a:solidFill>
                  <a:srgbClr val="374572"/>
                </a:solidFill>
                <a:latin typeface="Lucida Sans Unicode"/>
                <a:cs typeface="Lucida Sans Unicode"/>
              </a:rPr>
              <a:t>a</a:t>
            </a:r>
            <a:r>
              <a:rPr sz="2200" spc="-70" dirty="0">
                <a:solidFill>
                  <a:srgbClr val="374572"/>
                </a:solidFill>
                <a:latin typeface="Lucida Sans Unicode"/>
                <a:cs typeface="Lucida Sans Unicode"/>
              </a:rPr>
              <a:t> </a:t>
            </a:r>
            <a:r>
              <a:rPr sz="2200" dirty="0">
                <a:solidFill>
                  <a:srgbClr val="374572"/>
                </a:solidFill>
                <a:latin typeface="Lucida Sans Unicode"/>
                <a:cs typeface="Lucida Sans Unicode"/>
              </a:rPr>
              <a:t>las</a:t>
            </a:r>
            <a:r>
              <a:rPr sz="2200" spc="-70" dirty="0">
                <a:solidFill>
                  <a:srgbClr val="374572"/>
                </a:solidFill>
                <a:latin typeface="Lucida Sans Unicode"/>
                <a:cs typeface="Lucida Sans Unicode"/>
              </a:rPr>
              <a:t> </a:t>
            </a:r>
            <a:r>
              <a:rPr sz="2200" spc="-10" dirty="0">
                <a:solidFill>
                  <a:srgbClr val="374572"/>
                </a:solidFill>
                <a:latin typeface="Lucida Sans Unicode"/>
                <a:cs typeface="Lucida Sans Unicode"/>
              </a:rPr>
              <a:t>normas</a:t>
            </a:r>
            <a:endParaRPr sz="2200">
              <a:latin typeface="Lucida Sans Unicode"/>
              <a:cs typeface="Lucida Sans Unicode"/>
            </a:endParaRPr>
          </a:p>
          <a:p>
            <a:pPr marL="12700">
              <a:lnSpc>
                <a:spcPct val="100000"/>
              </a:lnSpc>
              <a:spcBef>
                <a:spcPts val="440"/>
              </a:spcBef>
            </a:pPr>
            <a:r>
              <a:rPr sz="2200" dirty="0">
                <a:solidFill>
                  <a:srgbClr val="374572"/>
                </a:solidFill>
                <a:latin typeface="Lucida Sans Unicode"/>
                <a:cs typeface="Lucida Sans Unicode"/>
              </a:rPr>
              <a:t>consagradas</a:t>
            </a:r>
            <a:r>
              <a:rPr sz="2200" spc="-25" dirty="0">
                <a:solidFill>
                  <a:srgbClr val="374572"/>
                </a:solidFill>
                <a:latin typeface="Lucida Sans Unicode"/>
                <a:cs typeface="Lucida Sans Unicode"/>
              </a:rPr>
              <a:t> </a:t>
            </a:r>
            <a:r>
              <a:rPr sz="2200" dirty="0">
                <a:solidFill>
                  <a:srgbClr val="374572"/>
                </a:solidFill>
                <a:latin typeface="Lucida Sans Unicode"/>
                <a:cs typeface="Lucida Sans Unicode"/>
              </a:rPr>
              <a:t>en</a:t>
            </a:r>
            <a:r>
              <a:rPr sz="2200" spc="-25" dirty="0">
                <a:solidFill>
                  <a:srgbClr val="374572"/>
                </a:solidFill>
                <a:latin typeface="Lucida Sans Unicode"/>
                <a:cs typeface="Lucida Sans Unicode"/>
              </a:rPr>
              <a:t> </a:t>
            </a:r>
            <a:r>
              <a:rPr sz="2200" dirty="0">
                <a:solidFill>
                  <a:srgbClr val="374572"/>
                </a:solidFill>
                <a:latin typeface="Lucida Sans Unicode"/>
                <a:cs typeface="Lucida Sans Unicode"/>
              </a:rPr>
              <a:t>la</a:t>
            </a:r>
            <a:r>
              <a:rPr sz="2200" spc="-25" dirty="0">
                <a:solidFill>
                  <a:srgbClr val="374572"/>
                </a:solidFill>
                <a:latin typeface="Lucida Sans Unicode"/>
                <a:cs typeface="Lucida Sans Unicode"/>
              </a:rPr>
              <a:t> </a:t>
            </a:r>
            <a:r>
              <a:rPr sz="2200" dirty="0">
                <a:solidFill>
                  <a:srgbClr val="374572"/>
                </a:solidFill>
                <a:latin typeface="Lucida Sans Unicode"/>
                <a:cs typeface="Lucida Sans Unicode"/>
              </a:rPr>
              <a:t>presente</a:t>
            </a:r>
            <a:r>
              <a:rPr sz="2200" spc="-25" dirty="0">
                <a:solidFill>
                  <a:srgbClr val="374572"/>
                </a:solidFill>
                <a:latin typeface="Lucida Sans Unicode"/>
                <a:cs typeface="Lucida Sans Unicode"/>
              </a:rPr>
              <a:t> </a:t>
            </a:r>
            <a:r>
              <a:rPr sz="2200" spc="-20" dirty="0">
                <a:solidFill>
                  <a:srgbClr val="374572"/>
                </a:solidFill>
                <a:latin typeface="Lucida Sans Unicode"/>
                <a:cs typeface="Lucida Sans Unicode"/>
              </a:rPr>
              <a:t>ley.</a:t>
            </a:r>
            <a:endParaRPr sz="2200">
              <a:latin typeface="Lucida Sans Unicode"/>
              <a:cs typeface="Lucida Sans Unicode"/>
            </a:endParaRPr>
          </a:p>
          <a:p>
            <a:pPr>
              <a:lnSpc>
                <a:spcPct val="100000"/>
              </a:lnSpc>
              <a:spcBef>
                <a:spcPts val="3225"/>
              </a:spcBef>
            </a:pPr>
            <a:endParaRPr sz="2200">
              <a:latin typeface="Lucida Sans Unicode"/>
              <a:cs typeface="Lucida Sans Unicode"/>
            </a:endParaRPr>
          </a:p>
          <a:p>
            <a:pPr marL="12700">
              <a:lnSpc>
                <a:spcPct val="100000"/>
              </a:lnSpc>
            </a:pPr>
            <a:r>
              <a:rPr sz="2200" dirty="0">
                <a:solidFill>
                  <a:srgbClr val="374572"/>
                </a:solidFill>
                <a:latin typeface="Lucida Sans Unicode"/>
                <a:cs typeface="Lucida Sans Unicode"/>
              </a:rPr>
              <a:t>Artículo</a:t>
            </a:r>
            <a:r>
              <a:rPr sz="2200" spc="-20" dirty="0">
                <a:solidFill>
                  <a:srgbClr val="374572"/>
                </a:solidFill>
                <a:latin typeface="Lucida Sans Unicode"/>
                <a:cs typeface="Lucida Sans Unicode"/>
              </a:rPr>
              <a:t> </a:t>
            </a:r>
            <a:r>
              <a:rPr sz="2200" spc="-110" dirty="0">
                <a:solidFill>
                  <a:srgbClr val="374572"/>
                </a:solidFill>
                <a:latin typeface="Lucida Sans Unicode"/>
                <a:cs typeface="Lucida Sans Unicode"/>
              </a:rPr>
              <a:t>170.</a:t>
            </a:r>
            <a:r>
              <a:rPr sz="2200" spc="-20" dirty="0">
                <a:solidFill>
                  <a:srgbClr val="374572"/>
                </a:solidFill>
                <a:latin typeface="Lucida Sans Unicode"/>
                <a:cs typeface="Lucida Sans Unicode"/>
              </a:rPr>
              <a:t> </a:t>
            </a:r>
            <a:r>
              <a:rPr sz="2200" dirty="0">
                <a:solidFill>
                  <a:srgbClr val="374572"/>
                </a:solidFill>
                <a:latin typeface="Lucida Sans Unicode"/>
                <a:cs typeface="Lucida Sans Unicode"/>
              </a:rPr>
              <a:t>Incidente</a:t>
            </a:r>
            <a:r>
              <a:rPr sz="2200" spc="-20" dirty="0">
                <a:solidFill>
                  <a:srgbClr val="374572"/>
                </a:solidFill>
                <a:latin typeface="Lucida Sans Unicode"/>
                <a:cs typeface="Lucida Sans Unicode"/>
              </a:rPr>
              <a:t> </a:t>
            </a:r>
            <a:r>
              <a:rPr sz="2200" dirty="0">
                <a:solidFill>
                  <a:srgbClr val="374572"/>
                </a:solidFill>
                <a:latin typeface="Lucida Sans Unicode"/>
                <a:cs typeface="Lucida Sans Unicode"/>
              </a:rPr>
              <a:t>de</a:t>
            </a:r>
            <a:r>
              <a:rPr sz="2200" spc="-20" dirty="0">
                <a:solidFill>
                  <a:srgbClr val="374572"/>
                </a:solidFill>
                <a:latin typeface="Lucida Sans Unicode"/>
                <a:cs typeface="Lucida Sans Unicode"/>
              </a:rPr>
              <a:t> </a:t>
            </a:r>
            <a:r>
              <a:rPr sz="2200" dirty="0">
                <a:solidFill>
                  <a:srgbClr val="374572"/>
                </a:solidFill>
                <a:latin typeface="Lucida Sans Unicode"/>
                <a:cs typeface="Lucida Sans Unicode"/>
              </a:rPr>
              <a:t>reparación.</a:t>
            </a:r>
            <a:r>
              <a:rPr sz="2200" spc="-20" dirty="0">
                <a:solidFill>
                  <a:srgbClr val="374572"/>
                </a:solidFill>
                <a:latin typeface="Lucida Sans Unicode"/>
                <a:cs typeface="Lucida Sans Unicode"/>
              </a:rPr>
              <a:t> </a:t>
            </a:r>
            <a:r>
              <a:rPr sz="2200" dirty="0">
                <a:solidFill>
                  <a:srgbClr val="374572"/>
                </a:solidFill>
                <a:latin typeface="Lucida Sans Unicode"/>
                <a:cs typeface="Lucida Sans Unicode"/>
              </a:rPr>
              <a:t>Los</a:t>
            </a:r>
            <a:r>
              <a:rPr sz="2200" spc="-20" dirty="0">
                <a:solidFill>
                  <a:srgbClr val="374572"/>
                </a:solidFill>
                <a:latin typeface="Lucida Sans Unicode"/>
                <a:cs typeface="Lucida Sans Unicode"/>
              </a:rPr>
              <a:t> </a:t>
            </a:r>
            <a:r>
              <a:rPr sz="2200" dirty="0">
                <a:solidFill>
                  <a:srgbClr val="374572"/>
                </a:solidFill>
                <a:latin typeface="Lucida Sans Unicode"/>
                <a:cs typeface="Lucida Sans Unicode"/>
              </a:rPr>
              <a:t>padres,</a:t>
            </a:r>
            <a:r>
              <a:rPr sz="2200" spc="-20" dirty="0">
                <a:solidFill>
                  <a:srgbClr val="374572"/>
                </a:solidFill>
                <a:latin typeface="Lucida Sans Unicode"/>
                <a:cs typeface="Lucida Sans Unicode"/>
              </a:rPr>
              <a:t> </a:t>
            </a:r>
            <a:r>
              <a:rPr sz="2200" spc="-50" dirty="0">
                <a:solidFill>
                  <a:srgbClr val="374572"/>
                </a:solidFill>
                <a:latin typeface="Lucida Sans Unicode"/>
                <a:cs typeface="Lucida Sans Unicode"/>
              </a:rPr>
              <a:t>o</a:t>
            </a:r>
            <a:endParaRPr sz="2200">
              <a:latin typeface="Lucida Sans Unicode"/>
              <a:cs typeface="Lucida Sans Unicode"/>
            </a:endParaRPr>
          </a:p>
          <a:p>
            <a:pPr marL="12700" marR="91440">
              <a:lnSpc>
                <a:spcPct val="116700"/>
              </a:lnSpc>
            </a:pPr>
            <a:r>
              <a:rPr sz="2200" dirty="0">
                <a:solidFill>
                  <a:srgbClr val="374572"/>
                </a:solidFill>
                <a:latin typeface="Lucida Sans Unicode"/>
                <a:cs typeface="Lucida Sans Unicode"/>
              </a:rPr>
              <a:t>representantes</a:t>
            </a:r>
            <a:r>
              <a:rPr sz="2200" spc="-15" dirty="0">
                <a:solidFill>
                  <a:srgbClr val="374572"/>
                </a:solidFill>
                <a:latin typeface="Lucida Sans Unicode"/>
                <a:cs typeface="Lucida Sans Unicode"/>
              </a:rPr>
              <a:t> </a:t>
            </a:r>
            <a:r>
              <a:rPr sz="2200" spc="-25" dirty="0">
                <a:solidFill>
                  <a:srgbClr val="374572"/>
                </a:solidFill>
                <a:latin typeface="Lucida Sans Unicode"/>
                <a:cs typeface="Lucida Sans Unicode"/>
              </a:rPr>
              <a:t>legales,</a:t>
            </a:r>
            <a:r>
              <a:rPr sz="2200" spc="-15" dirty="0">
                <a:solidFill>
                  <a:srgbClr val="374572"/>
                </a:solidFill>
                <a:latin typeface="Lucida Sans Unicode"/>
                <a:cs typeface="Lucida Sans Unicode"/>
              </a:rPr>
              <a:t> </a:t>
            </a:r>
            <a:r>
              <a:rPr sz="2200" dirty="0">
                <a:solidFill>
                  <a:srgbClr val="374572"/>
                </a:solidFill>
                <a:latin typeface="Lucida Sans Unicode"/>
                <a:cs typeface="Lucida Sans Unicode"/>
              </a:rPr>
              <a:t>son</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solidariamente</a:t>
            </a:r>
            <a:r>
              <a:rPr sz="2200" spc="-15" dirty="0">
                <a:solidFill>
                  <a:srgbClr val="374572"/>
                </a:solidFill>
                <a:latin typeface="Lucida Sans Unicode"/>
                <a:cs typeface="Lucida Sans Unicode"/>
              </a:rPr>
              <a:t> </a:t>
            </a:r>
            <a:r>
              <a:rPr sz="2200" dirty="0">
                <a:solidFill>
                  <a:srgbClr val="374572"/>
                </a:solidFill>
                <a:latin typeface="Lucida Sans Unicode"/>
                <a:cs typeface="Lucida Sans Unicode"/>
              </a:rPr>
              <a:t>responsables,</a:t>
            </a:r>
            <a:r>
              <a:rPr sz="2200" spc="-15" dirty="0">
                <a:solidFill>
                  <a:srgbClr val="374572"/>
                </a:solidFill>
                <a:latin typeface="Lucida Sans Unicode"/>
                <a:cs typeface="Lucida Sans Unicode"/>
              </a:rPr>
              <a:t> </a:t>
            </a:r>
            <a:r>
              <a:rPr sz="2200" spc="114" dirty="0">
                <a:solidFill>
                  <a:srgbClr val="374572"/>
                </a:solidFill>
                <a:latin typeface="Lucida Sans Unicode"/>
                <a:cs typeface="Lucida Sans Unicode"/>
              </a:rPr>
              <a:t>y</a:t>
            </a:r>
            <a:r>
              <a:rPr sz="2200" spc="-10" dirty="0">
                <a:solidFill>
                  <a:srgbClr val="374572"/>
                </a:solidFill>
                <a:latin typeface="Lucida Sans Unicode"/>
                <a:cs typeface="Lucida Sans Unicode"/>
              </a:rPr>
              <a:t> </a:t>
            </a:r>
            <a:r>
              <a:rPr sz="2200" spc="-25" dirty="0">
                <a:solidFill>
                  <a:srgbClr val="374572"/>
                </a:solidFill>
                <a:latin typeface="Lucida Sans Unicode"/>
                <a:cs typeface="Lucida Sans Unicode"/>
              </a:rPr>
              <a:t>en </a:t>
            </a:r>
            <a:r>
              <a:rPr sz="2200" dirty="0">
                <a:solidFill>
                  <a:srgbClr val="374572"/>
                </a:solidFill>
                <a:latin typeface="Lucida Sans Unicode"/>
                <a:cs typeface="Lucida Sans Unicode"/>
              </a:rPr>
              <a:t>tal</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calidad,</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deberán</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ser</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citados</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o</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acudir</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al</a:t>
            </a:r>
            <a:r>
              <a:rPr sz="2200" spc="-10" dirty="0">
                <a:solidFill>
                  <a:srgbClr val="374572"/>
                </a:solidFill>
                <a:latin typeface="Lucida Sans Unicode"/>
                <a:cs typeface="Lucida Sans Unicode"/>
              </a:rPr>
              <a:t> </a:t>
            </a:r>
            <a:r>
              <a:rPr sz="2200" dirty="0">
                <a:solidFill>
                  <a:srgbClr val="374572"/>
                </a:solidFill>
                <a:latin typeface="Lucida Sans Unicode"/>
                <a:cs typeface="Lucida Sans Unicode"/>
              </a:rPr>
              <a:t>incidente</a:t>
            </a:r>
            <a:r>
              <a:rPr sz="2200" spc="-10" dirty="0">
                <a:solidFill>
                  <a:srgbClr val="374572"/>
                </a:solidFill>
                <a:latin typeface="Lucida Sans Unicode"/>
                <a:cs typeface="Lucida Sans Unicode"/>
              </a:rPr>
              <a:t> </a:t>
            </a:r>
            <a:r>
              <a:rPr sz="2200" spc="-25" dirty="0">
                <a:solidFill>
                  <a:srgbClr val="374572"/>
                </a:solidFill>
                <a:latin typeface="Lucida Sans Unicode"/>
                <a:cs typeface="Lucida Sans Unicode"/>
              </a:rPr>
              <a:t>de </a:t>
            </a:r>
            <a:r>
              <a:rPr sz="2200" dirty="0">
                <a:solidFill>
                  <a:srgbClr val="374572"/>
                </a:solidFill>
                <a:latin typeface="Lucida Sans Unicode"/>
                <a:cs typeface="Lucida Sans Unicode"/>
              </a:rPr>
              <a:t>reparación a solicitud</a:t>
            </a:r>
            <a:r>
              <a:rPr sz="2200" spc="5" dirty="0">
                <a:solidFill>
                  <a:srgbClr val="374572"/>
                </a:solidFill>
                <a:latin typeface="Lucida Sans Unicode"/>
                <a:cs typeface="Lucida Sans Unicode"/>
              </a:rPr>
              <a:t> </a:t>
            </a:r>
            <a:r>
              <a:rPr sz="2200" dirty="0">
                <a:solidFill>
                  <a:srgbClr val="374572"/>
                </a:solidFill>
                <a:latin typeface="Lucida Sans Unicode"/>
                <a:cs typeface="Lucida Sans Unicode"/>
              </a:rPr>
              <a:t>de la víctima</a:t>
            </a:r>
            <a:r>
              <a:rPr sz="2200" spc="5" dirty="0">
                <a:solidFill>
                  <a:srgbClr val="374572"/>
                </a:solidFill>
                <a:latin typeface="Lucida Sans Unicode"/>
                <a:cs typeface="Lucida Sans Unicode"/>
              </a:rPr>
              <a:t> </a:t>
            </a:r>
            <a:r>
              <a:rPr sz="2200" dirty="0">
                <a:solidFill>
                  <a:srgbClr val="374572"/>
                </a:solidFill>
                <a:latin typeface="Lucida Sans Unicode"/>
                <a:cs typeface="Lucida Sans Unicode"/>
              </a:rPr>
              <a:t>del condenado</a:t>
            </a:r>
            <a:r>
              <a:rPr sz="2200" spc="5" dirty="0">
                <a:solidFill>
                  <a:srgbClr val="374572"/>
                </a:solidFill>
                <a:latin typeface="Lucida Sans Unicode"/>
                <a:cs typeface="Lucida Sans Unicode"/>
              </a:rPr>
              <a:t> </a:t>
            </a:r>
            <a:r>
              <a:rPr sz="2200" dirty="0">
                <a:solidFill>
                  <a:srgbClr val="374572"/>
                </a:solidFill>
                <a:latin typeface="Lucida Sans Unicode"/>
                <a:cs typeface="Lucida Sans Unicode"/>
              </a:rPr>
              <a:t>o </a:t>
            </a:r>
            <a:r>
              <a:rPr sz="2200" spc="-25" dirty="0">
                <a:solidFill>
                  <a:srgbClr val="374572"/>
                </a:solidFill>
                <a:latin typeface="Lucida Sans Unicode"/>
                <a:cs typeface="Lucida Sans Unicode"/>
              </a:rPr>
              <a:t>su</a:t>
            </a:r>
            <a:endParaRPr sz="2200">
              <a:latin typeface="Lucida Sans Unicode"/>
              <a:cs typeface="Lucida Sans Unicode"/>
            </a:endParaRPr>
          </a:p>
          <a:p>
            <a:pPr marL="12700" marR="330835">
              <a:lnSpc>
                <a:spcPct val="116700"/>
              </a:lnSpc>
            </a:pPr>
            <a:r>
              <a:rPr sz="2200" dirty="0">
                <a:solidFill>
                  <a:srgbClr val="374572"/>
                </a:solidFill>
                <a:latin typeface="Lucida Sans Unicode"/>
                <a:cs typeface="Lucida Sans Unicode"/>
              </a:rPr>
              <a:t>defensor.</a:t>
            </a:r>
            <a:r>
              <a:rPr sz="2200" spc="-45" dirty="0">
                <a:solidFill>
                  <a:srgbClr val="374572"/>
                </a:solidFill>
                <a:latin typeface="Lucida Sans Unicode"/>
                <a:cs typeface="Lucida Sans Unicode"/>
              </a:rPr>
              <a:t> </a:t>
            </a:r>
            <a:r>
              <a:rPr sz="2200" spc="65" dirty="0">
                <a:solidFill>
                  <a:srgbClr val="374572"/>
                </a:solidFill>
                <a:latin typeface="Lucida Sans Unicode"/>
                <a:cs typeface="Lucida Sans Unicode"/>
              </a:rPr>
              <a:t>Esta</a:t>
            </a:r>
            <a:r>
              <a:rPr sz="2200" spc="-45" dirty="0">
                <a:solidFill>
                  <a:srgbClr val="374572"/>
                </a:solidFill>
                <a:latin typeface="Lucida Sans Unicode"/>
                <a:cs typeface="Lucida Sans Unicode"/>
              </a:rPr>
              <a:t> </a:t>
            </a:r>
            <a:r>
              <a:rPr sz="2200" dirty="0">
                <a:solidFill>
                  <a:srgbClr val="374572"/>
                </a:solidFill>
                <a:latin typeface="Lucida Sans Unicode"/>
                <a:cs typeface="Lucida Sans Unicode"/>
              </a:rPr>
              <a:t>citación</a:t>
            </a:r>
            <a:r>
              <a:rPr sz="2200" spc="-40" dirty="0">
                <a:solidFill>
                  <a:srgbClr val="374572"/>
                </a:solidFill>
                <a:latin typeface="Lucida Sans Unicode"/>
                <a:cs typeface="Lucida Sans Unicode"/>
              </a:rPr>
              <a:t> </a:t>
            </a:r>
            <a:r>
              <a:rPr sz="2200" dirty="0">
                <a:solidFill>
                  <a:srgbClr val="374572"/>
                </a:solidFill>
                <a:latin typeface="Lucida Sans Unicode"/>
                <a:cs typeface="Lucida Sans Unicode"/>
              </a:rPr>
              <a:t>deberá</a:t>
            </a:r>
            <a:r>
              <a:rPr sz="2200" spc="-45" dirty="0">
                <a:solidFill>
                  <a:srgbClr val="374572"/>
                </a:solidFill>
                <a:latin typeface="Lucida Sans Unicode"/>
                <a:cs typeface="Lucida Sans Unicode"/>
              </a:rPr>
              <a:t> </a:t>
            </a:r>
            <a:r>
              <a:rPr sz="2200" spc="-10" dirty="0">
                <a:solidFill>
                  <a:srgbClr val="374572"/>
                </a:solidFill>
                <a:latin typeface="Lucida Sans Unicode"/>
                <a:cs typeface="Lucida Sans Unicode"/>
              </a:rPr>
              <a:t>realizarse</a:t>
            </a:r>
            <a:r>
              <a:rPr sz="2200" spc="-40" dirty="0">
                <a:solidFill>
                  <a:srgbClr val="374572"/>
                </a:solidFill>
                <a:latin typeface="Lucida Sans Unicode"/>
                <a:cs typeface="Lucida Sans Unicode"/>
              </a:rPr>
              <a:t> </a:t>
            </a:r>
            <a:r>
              <a:rPr sz="2200" dirty="0">
                <a:solidFill>
                  <a:srgbClr val="374572"/>
                </a:solidFill>
                <a:latin typeface="Lucida Sans Unicode"/>
                <a:cs typeface="Lucida Sans Unicode"/>
              </a:rPr>
              <a:t>en</a:t>
            </a:r>
            <a:r>
              <a:rPr sz="2200" spc="-45" dirty="0">
                <a:solidFill>
                  <a:srgbClr val="374572"/>
                </a:solidFill>
                <a:latin typeface="Lucida Sans Unicode"/>
                <a:cs typeface="Lucida Sans Unicode"/>
              </a:rPr>
              <a:t> </a:t>
            </a:r>
            <a:r>
              <a:rPr sz="2200" dirty="0">
                <a:solidFill>
                  <a:srgbClr val="374572"/>
                </a:solidFill>
                <a:latin typeface="Lucida Sans Unicode"/>
                <a:cs typeface="Lucida Sans Unicode"/>
              </a:rPr>
              <a:t>la</a:t>
            </a:r>
            <a:r>
              <a:rPr sz="2200" spc="-40" dirty="0">
                <a:solidFill>
                  <a:srgbClr val="374572"/>
                </a:solidFill>
                <a:latin typeface="Lucida Sans Unicode"/>
                <a:cs typeface="Lucida Sans Unicode"/>
              </a:rPr>
              <a:t> </a:t>
            </a:r>
            <a:r>
              <a:rPr sz="2200" dirty="0">
                <a:solidFill>
                  <a:srgbClr val="374572"/>
                </a:solidFill>
                <a:latin typeface="Lucida Sans Unicode"/>
                <a:cs typeface="Lucida Sans Unicode"/>
              </a:rPr>
              <a:t>audiencia</a:t>
            </a:r>
            <a:r>
              <a:rPr sz="2200" spc="-45" dirty="0">
                <a:solidFill>
                  <a:srgbClr val="374572"/>
                </a:solidFill>
                <a:latin typeface="Lucida Sans Unicode"/>
                <a:cs typeface="Lucida Sans Unicode"/>
              </a:rPr>
              <a:t> </a:t>
            </a:r>
            <a:r>
              <a:rPr sz="2200" spc="-25" dirty="0">
                <a:solidFill>
                  <a:srgbClr val="374572"/>
                </a:solidFill>
                <a:latin typeface="Lucida Sans Unicode"/>
                <a:cs typeface="Lucida Sans Unicode"/>
              </a:rPr>
              <a:t>que </a:t>
            </a:r>
            <a:r>
              <a:rPr sz="2200" dirty="0">
                <a:solidFill>
                  <a:srgbClr val="374572"/>
                </a:solidFill>
                <a:latin typeface="Lucida Sans Unicode"/>
                <a:cs typeface="Lucida Sans Unicode"/>
              </a:rPr>
              <a:t>abra</a:t>
            </a:r>
            <a:r>
              <a:rPr sz="2200" spc="-35" dirty="0">
                <a:solidFill>
                  <a:srgbClr val="374572"/>
                </a:solidFill>
                <a:latin typeface="Lucida Sans Unicode"/>
                <a:cs typeface="Lucida Sans Unicode"/>
              </a:rPr>
              <a:t> </a:t>
            </a:r>
            <a:r>
              <a:rPr sz="2200" dirty="0">
                <a:solidFill>
                  <a:srgbClr val="374572"/>
                </a:solidFill>
                <a:latin typeface="Lucida Sans Unicode"/>
                <a:cs typeface="Lucida Sans Unicode"/>
              </a:rPr>
              <a:t>el</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trámite</a:t>
            </a:r>
            <a:r>
              <a:rPr sz="2200" spc="-30" dirty="0">
                <a:solidFill>
                  <a:srgbClr val="374572"/>
                </a:solidFill>
                <a:latin typeface="Lucida Sans Unicode"/>
                <a:cs typeface="Lucida Sans Unicode"/>
              </a:rPr>
              <a:t> </a:t>
            </a:r>
            <a:r>
              <a:rPr sz="2200" dirty="0">
                <a:solidFill>
                  <a:srgbClr val="374572"/>
                </a:solidFill>
                <a:latin typeface="Lucida Sans Unicode"/>
                <a:cs typeface="Lucida Sans Unicode"/>
              </a:rPr>
              <a:t>del</a:t>
            </a:r>
            <a:r>
              <a:rPr sz="2200" spc="-30" dirty="0">
                <a:solidFill>
                  <a:srgbClr val="374572"/>
                </a:solidFill>
                <a:latin typeface="Lucida Sans Unicode"/>
                <a:cs typeface="Lucida Sans Unicode"/>
              </a:rPr>
              <a:t> </a:t>
            </a:r>
            <a:r>
              <a:rPr sz="2200" spc="-10" dirty="0">
                <a:solidFill>
                  <a:srgbClr val="374572"/>
                </a:solidFill>
                <a:latin typeface="Lucida Sans Unicode"/>
                <a:cs typeface="Lucida Sans Unicode"/>
              </a:rPr>
              <a:t>incidente.</a:t>
            </a:r>
            <a:endParaRPr sz="2200">
              <a:latin typeface="Lucida Sans Unicode"/>
              <a:cs typeface="Lucida Sans Unicode"/>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solidFill>
            <a:srgbClr val="1A1A1A"/>
          </a:solidFill>
        </p:spPr>
        <p:txBody>
          <a:bodyPr wrap="square" lIns="0" tIns="0" rIns="0" bIns="0" rtlCol="0"/>
          <a:lstStyle/>
          <a:p>
            <a:endParaRPr/>
          </a:p>
        </p:txBody>
      </p:sp>
      <p:pic>
        <p:nvPicPr>
          <p:cNvPr id="3" name="object 3"/>
          <p:cNvPicPr/>
          <p:nvPr/>
        </p:nvPicPr>
        <p:blipFill>
          <a:blip r:embed="rId2" cstate="print"/>
          <a:stretch>
            <a:fillRect/>
          </a:stretch>
        </p:blipFill>
        <p:spPr>
          <a:xfrm>
            <a:off x="190" y="4972754"/>
            <a:ext cx="4930734" cy="5317611"/>
          </a:xfrm>
          <a:prstGeom prst="rect">
            <a:avLst/>
          </a:prstGeom>
        </p:spPr>
      </p:pic>
      <p:pic>
        <p:nvPicPr>
          <p:cNvPr id="4" name="object 4"/>
          <p:cNvPicPr/>
          <p:nvPr/>
        </p:nvPicPr>
        <p:blipFill>
          <a:blip r:embed="rId3" cstate="print"/>
          <a:stretch>
            <a:fillRect/>
          </a:stretch>
        </p:blipFill>
        <p:spPr>
          <a:xfrm>
            <a:off x="14108258" y="52"/>
            <a:ext cx="4189789" cy="7549270"/>
          </a:xfrm>
          <a:prstGeom prst="rect">
            <a:avLst/>
          </a:prstGeom>
        </p:spPr>
      </p:pic>
      <p:sp>
        <p:nvSpPr>
          <p:cNvPr id="5" name="object 5"/>
          <p:cNvSpPr txBox="1">
            <a:spLocks noGrp="1"/>
          </p:cNvSpPr>
          <p:nvPr>
            <p:ph type="body" idx="1"/>
          </p:nvPr>
        </p:nvSpPr>
        <p:spPr>
          <a:prstGeom prst="rect">
            <a:avLst/>
          </a:prstGeom>
        </p:spPr>
        <p:txBody>
          <a:bodyPr vert="horz" wrap="square" lIns="0" tIns="15875" rIns="0" bIns="0" rtlCol="0">
            <a:spAutoFit/>
          </a:bodyPr>
          <a:lstStyle/>
          <a:p>
            <a:pPr marL="12700">
              <a:lnSpc>
                <a:spcPct val="100000"/>
              </a:lnSpc>
              <a:spcBef>
                <a:spcPts val="125"/>
              </a:spcBef>
            </a:pPr>
            <a:r>
              <a:rPr spc="140" dirty="0"/>
              <a:t>Artículo</a:t>
            </a:r>
            <a:r>
              <a:rPr spc="185" dirty="0"/>
              <a:t> </a:t>
            </a:r>
            <a:r>
              <a:rPr spc="-25" dirty="0"/>
              <a:t>177</a:t>
            </a:r>
            <a:r>
              <a:rPr spc="185" dirty="0"/>
              <a:t> </a:t>
            </a:r>
            <a:r>
              <a:rPr spc="100" dirty="0"/>
              <a:t>Parágrafo</a:t>
            </a:r>
            <a:r>
              <a:rPr spc="185" dirty="0"/>
              <a:t> </a:t>
            </a:r>
            <a:r>
              <a:rPr dirty="0"/>
              <a:t>2°.</a:t>
            </a:r>
            <a:r>
              <a:rPr spc="185" dirty="0"/>
              <a:t> </a:t>
            </a:r>
            <a:r>
              <a:rPr dirty="0"/>
              <a:t>El</a:t>
            </a:r>
            <a:r>
              <a:rPr spc="185" dirty="0"/>
              <a:t> </a:t>
            </a:r>
            <a:r>
              <a:rPr spc="85" dirty="0"/>
              <a:t>juez</a:t>
            </a:r>
            <a:r>
              <a:rPr spc="185" dirty="0"/>
              <a:t> </a:t>
            </a:r>
            <a:r>
              <a:rPr spc="140" dirty="0"/>
              <a:t>que</a:t>
            </a:r>
            <a:r>
              <a:rPr spc="185" dirty="0"/>
              <a:t> </a:t>
            </a:r>
            <a:r>
              <a:rPr spc="200" dirty="0"/>
              <a:t>dictó</a:t>
            </a:r>
            <a:r>
              <a:rPr spc="185" dirty="0"/>
              <a:t> </a:t>
            </a:r>
            <a:r>
              <a:rPr dirty="0"/>
              <a:t>la</a:t>
            </a:r>
            <a:r>
              <a:rPr spc="185" dirty="0"/>
              <a:t> </a:t>
            </a:r>
            <a:r>
              <a:rPr spc="160" dirty="0"/>
              <a:t>medida</a:t>
            </a:r>
            <a:r>
              <a:rPr spc="185" dirty="0"/>
              <a:t> </a:t>
            </a:r>
            <a:r>
              <a:rPr spc="95" dirty="0"/>
              <a:t>será</a:t>
            </a:r>
            <a:r>
              <a:rPr spc="185" dirty="0"/>
              <a:t> </a:t>
            </a:r>
            <a:r>
              <a:rPr spc="65" dirty="0"/>
              <a:t>el</a:t>
            </a:r>
            <a:r>
              <a:rPr spc="190" dirty="0"/>
              <a:t> </a:t>
            </a:r>
            <a:r>
              <a:rPr spc="195" dirty="0"/>
              <a:t>competente</a:t>
            </a:r>
            <a:r>
              <a:rPr spc="185" dirty="0"/>
              <a:t> </a:t>
            </a:r>
            <a:r>
              <a:rPr spc="114" dirty="0"/>
              <a:t>para</a:t>
            </a:r>
            <a:r>
              <a:rPr spc="185" dirty="0"/>
              <a:t> </a:t>
            </a:r>
            <a:r>
              <a:rPr spc="160" dirty="0"/>
              <a:t>controlar</a:t>
            </a:r>
            <a:r>
              <a:rPr spc="185" dirty="0"/>
              <a:t> </a:t>
            </a:r>
            <a:r>
              <a:rPr spc="50" dirty="0"/>
              <a:t>su</a:t>
            </a:r>
          </a:p>
          <a:p>
            <a:pPr marL="12700">
              <a:lnSpc>
                <a:spcPct val="100000"/>
              </a:lnSpc>
              <a:spcBef>
                <a:spcPts val="1810"/>
              </a:spcBef>
            </a:pPr>
            <a:r>
              <a:rPr spc="125" dirty="0"/>
              <a:t>ejecución.</a:t>
            </a:r>
          </a:p>
          <a:p>
            <a:pPr marL="12700">
              <a:lnSpc>
                <a:spcPct val="100000"/>
              </a:lnSpc>
              <a:spcBef>
                <a:spcPts val="1814"/>
              </a:spcBef>
            </a:pPr>
            <a:r>
              <a:rPr spc="120" dirty="0"/>
              <a:t>Artículo.</a:t>
            </a:r>
            <a:r>
              <a:rPr spc="195" dirty="0"/>
              <a:t> </a:t>
            </a:r>
            <a:r>
              <a:rPr dirty="0"/>
              <a:t>178.</a:t>
            </a:r>
            <a:r>
              <a:rPr spc="200" dirty="0"/>
              <a:t> </a:t>
            </a:r>
            <a:r>
              <a:rPr spc="114" dirty="0"/>
              <a:t>Finalidad</a:t>
            </a:r>
            <a:r>
              <a:rPr spc="200" dirty="0"/>
              <a:t> </a:t>
            </a:r>
            <a:r>
              <a:rPr spc="135" dirty="0"/>
              <a:t>de</a:t>
            </a:r>
            <a:r>
              <a:rPr spc="200" dirty="0"/>
              <a:t> </a:t>
            </a:r>
            <a:r>
              <a:rPr spc="65" dirty="0"/>
              <a:t>las</a:t>
            </a:r>
            <a:r>
              <a:rPr spc="200" dirty="0"/>
              <a:t> </a:t>
            </a:r>
            <a:r>
              <a:rPr spc="110" dirty="0"/>
              <a:t>sanciones.</a:t>
            </a:r>
            <a:r>
              <a:rPr spc="200" dirty="0"/>
              <a:t> </a:t>
            </a:r>
            <a:r>
              <a:rPr dirty="0"/>
              <a:t>Las</a:t>
            </a:r>
            <a:r>
              <a:rPr spc="200" dirty="0"/>
              <a:t> </a:t>
            </a:r>
            <a:r>
              <a:rPr spc="130" dirty="0"/>
              <a:t>sanciones</a:t>
            </a:r>
            <a:r>
              <a:rPr spc="200" dirty="0"/>
              <a:t> </a:t>
            </a:r>
            <a:r>
              <a:rPr spc="110" dirty="0"/>
              <a:t>señaladas</a:t>
            </a:r>
            <a:r>
              <a:rPr spc="200" dirty="0"/>
              <a:t> </a:t>
            </a:r>
            <a:r>
              <a:rPr spc="85" dirty="0"/>
              <a:t>en</a:t>
            </a:r>
            <a:r>
              <a:rPr spc="200" dirty="0"/>
              <a:t> </a:t>
            </a:r>
            <a:r>
              <a:rPr spc="65" dirty="0"/>
              <a:t>el</a:t>
            </a:r>
            <a:r>
              <a:rPr spc="200" dirty="0"/>
              <a:t> </a:t>
            </a:r>
            <a:r>
              <a:rPr spc="140" dirty="0"/>
              <a:t>artículo</a:t>
            </a:r>
            <a:r>
              <a:rPr spc="200" dirty="0"/>
              <a:t> </a:t>
            </a:r>
            <a:r>
              <a:rPr spc="140" dirty="0"/>
              <a:t>anterior</a:t>
            </a:r>
          </a:p>
          <a:p>
            <a:pPr marL="12700" marR="5080">
              <a:lnSpc>
                <a:spcPct val="184000"/>
              </a:lnSpc>
              <a:spcBef>
                <a:spcPts val="5"/>
              </a:spcBef>
            </a:pPr>
            <a:r>
              <a:rPr spc="150" dirty="0"/>
              <a:t>tienen</a:t>
            </a:r>
            <a:r>
              <a:rPr spc="200" dirty="0"/>
              <a:t> </a:t>
            </a:r>
            <a:r>
              <a:rPr spc="90" dirty="0"/>
              <a:t>una</a:t>
            </a:r>
            <a:r>
              <a:rPr spc="200" dirty="0"/>
              <a:t> </a:t>
            </a:r>
            <a:r>
              <a:rPr spc="140" dirty="0"/>
              <a:t>finalidad</a:t>
            </a:r>
            <a:r>
              <a:rPr spc="200" dirty="0"/>
              <a:t> </a:t>
            </a:r>
            <a:r>
              <a:rPr spc="165" dirty="0"/>
              <a:t>protectora,</a:t>
            </a:r>
            <a:r>
              <a:rPr spc="200" dirty="0"/>
              <a:t> </a:t>
            </a:r>
            <a:r>
              <a:rPr spc="155" dirty="0"/>
              <a:t>educativa</a:t>
            </a:r>
            <a:r>
              <a:rPr spc="204" dirty="0"/>
              <a:t> </a:t>
            </a:r>
            <a:r>
              <a:rPr spc="105" dirty="0"/>
              <a:t>y</a:t>
            </a:r>
            <a:r>
              <a:rPr spc="200" dirty="0"/>
              <a:t> </a:t>
            </a:r>
            <a:r>
              <a:rPr spc="130" dirty="0"/>
              <a:t>restaurativa,</a:t>
            </a:r>
            <a:r>
              <a:rPr spc="200" dirty="0"/>
              <a:t> </a:t>
            </a:r>
            <a:r>
              <a:rPr spc="105" dirty="0"/>
              <a:t>y</a:t>
            </a:r>
            <a:r>
              <a:rPr spc="200" dirty="0"/>
              <a:t> </a:t>
            </a:r>
            <a:r>
              <a:rPr spc="70" dirty="0"/>
              <a:t>se</a:t>
            </a:r>
            <a:r>
              <a:rPr spc="204" dirty="0"/>
              <a:t> </a:t>
            </a:r>
            <a:r>
              <a:rPr spc="130" dirty="0"/>
              <a:t>aplicarán</a:t>
            </a:r>
            <a:r>
              <a:rPr spc="200" dirty="0"/>
              <a:t> </a:t>
            </a:r>
            <a:r>
              <a:rPr spc="150" dirty="0"/>
              <a:t>con</a:t>
            </a:r>
            <a:r>
              <a:rPr spc="200" dirty="0"/>
              <a:t> </a:t>
            </a:r>
            <a:r>
              <a:rPr spc="65" dirty="0"/>
              <a:t>el</a:t>
            </a:r>
            <a:r>
              <a:rPr spc="200" dirty="0"/>
              <a:t> </a:t>
            </a:r>
            <a:r>
              <a:rPr spc="155" dirty="0"/>
              <a:t>apoyo</a:t>
            </a:r>
            <a:r>
              <a:rPr spc="200" dirty="0"/>
              <a:t> </a:t>
            </a:r>
            <a:r>
              <a:rPr spc="135" dirty="0"/>
              <a:t>de</a:t>
            </a:r>
            <a:r>
              <a:rPr spc="204" dirty="0"/>
              <a:t> </a:t>
            </a:r>
            <a:r>
              <a:rPr spc="-25" dirty="0"/>
              <a:t>la </a:t>
            </a:r>
            <a:r>
              <a:rPr spc="125" dirty="0"/>
              <a:t>familia</a:t>
            </a:r>
            <a:r>
              <a:rPr spc="195" dirty="0"/>
              <a:t> </a:t>
            </a:r>
            <a:r>
              <a:rPr spc="105" dirty="0"/>
              <a:t>y</a:t>
            </a:r>
            <a:r>
              <a:rPr spc="195" dirty="0"/>
              <a:t> </a:t>
            </a:r>
            <a:r>
              <a:rPr spc="135" dirty="0"/>
              <a:t>de</a:t>
            </a:r>
            <a:r>
              <a:rPr spc="195" dirty="0"/>
              <a:t> </a:t>
            </a:r>
            <a:r>
              <a:rPr spc="114" dirty="0"/>
              <a:t>especialistas.</a:t>
            </a:r>
          </a:p>
        </p:txBody>
      </p:sp>
      <p:sp>
        <p:nvSpPr>
          <p:cNvPr id="6" name="object 6"/>
          <p:cNvSpPr txBox="1"/>
          <p:nvPr/>
        </p:nvSpPr>
        <p:spPr>
          <a:xfrm>
            <a:off x="6866118" y="6367891"/>
            <a:ext cx="10901045" cy="808355"/>
          </a:xfrm>
          <a:prstGeom prst="rect">
            <a:avLst/>
          </a:prstGeom>
        </p:spPr>
        <p:txBody>
          <a:bodyPr vert="horz" wrap="square" lIns="0" tIns="15875" rIns="0" bIns="0" rtlCol="0">
            <a:spAutoFit/>
          </a:bodyPr>
          <a:lstStyle/>
          <a:p>
            <a:pPr marL="12700">
              <a:lnSpc>
                <a:spcPct val="100000"/>
              </a:lnSpc>
              <a:spcBef>
                <a:spcPts val="125"/>
              </a:spcBef>
            </a:pPr>
            <a:r>
              <a:rPr sz="1800" dirty="0">
                <a:solidFill>
                  <a:srgbClr val="F1F4F5"/>
                </a:solidFill>
                <a:latin typeface="Arial MT"/>
                <a:cs typeface="Arial MT"/>
              </a:rPr>
              <a:t>El</a:t>
            </a:r>
            <a:r>
              <a:rPr sz="1800" spc="195" dirty="0">
                <a:solidFill>
                  <a:srgbClr val="F1F4F5"/>
                </a:solidFill>
                <a:latin typeface="Arial MT"/>
                <a:cs typeface="Arial MT"/>
              </a:rPr>
              <a:t> </a:t>
            </a:r>
            <a:r>
              <a:rPr sz="1800" spc="85" dirty="0">
                <a:solidFill>
                  <a:srgbClr val="F1F4F5"/>
                </a:solidFill>
                <a:latin typeface="Arial MT"/>
                <a:cs typeface="Arial MT"/>
              </a:rPr>
              <a:t>juez</a:t>
            </a:r>
            <a:r>
              <a:rPr sz="1800" spc="200" dirty="0">
                <a:solidFill>
                  <a:srgbClr val="F1F4F5"/>
                </a:solidFill>
                <a:latin typeface="Arial MT"/>
                <a:cs typeface="Arial MT"/>
              </a:rPr>
              <a:t> </a:t>
            </a:r>
            <a:r>
              <a:rPr sz="1800" spc="160" dirty="0">
                <a:solidFill>
                  <a:srgbClr val="F1F4F5"/>
                </a:solidFill>
                <a:latin typeface="Arial MT"/>
                <a:cs typeface="Arial MT"/>
              </a:rPr>
              <a:t>podrá</a:t>
            </a:r>
            <a:r>
              <a:rPr sz="1800" spc="200" dirty="0">
                <a:solidFill>
                  <a:srgbClr val="F1F4F5"/>
                </a:solidFill>
                <a:latin typeface="Arial MT"/>
                <a:cs typeface="Arial MT"/>
              </a:rPr>
              <a:t> </a:t>
            </a:r>
            <a:r>
              <a:rPr sz="1800" spc="165" dirty="0">
                <a:solidFill>
                  <a:srgbClr val="F1F4F5"/>
                </a:solidFill>
                <a:latin typeface="Arial MT"/>
                <a:cs typeface="Arial MT"/>
              </a:rPr>
              <a:t>modificar</a:t>
            </a:r>
            <a:r>
              <a:rPr sz="1800" spc="195" dirty="0">
                <a:solidFill>
                  <a:srgbClr val="F1F4F5"/>
                </a:solidFill>
                <a:latin typeface="Arial MT"/>
                <a:cs typeface="Arial MT"/>
              </a:rPr>
              <a:t> </a:t>
            </a:r>
            <a:r>
              <a:rPr sz="1800" spc="85" dirty="0">
                <a:solidFill>
                  <a:srgbClr val="F1F4F5"/>
                </a:solidFill>
                <a:latin typeface="Arial MT"/>
                <a:cs typeface="Arial MT"/>
              </a:rPr>
              <a:t>en</a:t>
            </a:r>
            <a:r>
              <a:rPr sz="1800" spc="200" dirty="0">
                <a:solidFill>
                  <a:srgbClr val="F1F4F5"/>
                </a:solidFill>
                <a:latin typeface="Arial MT"/>
                <a:cs typeface="Arial MT"/>
              </a:rPr>
              <a:t> </a:t>
            </a:r>
            <a:r>
              <a:rPr sz="1800" spc="155" dirty="0">
                <a:solidFill>
                  <a:srgbClr val="F1F4F5"/>
                </a:solidFill>
                <a:latin typeface="Arial MT"/>
                <a:cs typeface="Arial MT"/>
              </a:rPr>
              <a:t>función</a:t>
            </a:r>
            <a:r>
              <a:rPr sz="1800" spc="200" dirty="0">
                <a:solidFill>
                  <a:srgbClr val="F1F4F5"/>
                </a:solidFill>
                <a:latin typeface="Arial MT"/>
                <a:cs typeface="Arial MT"/>
              </a:rPr>
              <a:t> </a:t>
            </a:r>
            <a:r>
              <a:rPr sz="1800" spc="135" dirty="0">
                <a:solidFill>
                  <a:srgbClr val="F1F4F5"/>
                </a:solidFill>
                <a:latin typeface="Arial MT"/>
                <a:cs typeface="Arial MT"/>
              </a:rPr>
              <a:t>de</a:t>
            </a:r>
            <a:r>
              <a:rPr sz="1800" spc="200" dirty="0">
                <a:solidFill>
                  <a:srgbClr val="F1F4F5"/>
                </a:solidFill>
                <a:latin typeface="Arial MT"/>
                <a:cs typeface="Arial MT"/>
              </a:rPr>
              <a:t> </a:t>
            </a:r>
            <a:r>
              <a:rPr sz="1800" spc="65" dirty="0">
                <a:solidFill>
                  <a:srgbClr val="F1F4F5"/>
                </a:solidFill>
                <a:latin typeface="Arial MT"/>
                <a:cs typeface="Arial MT"/>
              </a:rPr>
              <a:t>las</a:t>
            </a:r>
            <a:r>
              <a:rPr sz="1800" spc="195" dirty="0">
                <a:solidFill>
                  <a:srgbClr val="F1F4F5"/>
                </a:solidFill>
                <a:latin typeface="Arial MT"/>
                <a:cs typeface="Arial MT"/>
              </a:rPr>
              <a:t> </a:t>
            </a:r>
            <a:r>
              <a:rPr sz="1800" spc="155" dirty="0">
                <a:solidFill>
                  <a:srgbClr val="F1F4F5"/>
                </a:solidFill>
                <a:latin typeface="Arial MT"/>
                <a:cs typeface="Arial MT"/>
              </a:rPr>
              <a:t>circunstancias</a:t>
            </a:r>
            <a:r>
              <a:rPr sz="1800" spc="200" dirty="0">
                <a:solidFill>
                  <a:srgbClr val="F1F4F5"/>
                </a:solidFill>
                <a:latin typeface="Arial MT"/>
                <a:cs typeface="Arial MT"/>
              </a:rPr>
              <a:t> </a:t>
            </a:r>
            <a:r>
              <a:rPr sz="1800" spc="135" dirty="0">
                <a:solidFill>
                  <a:srgbClr val="F1F4F5"/>
                </a:solidFill>
                <a:latin typeface="Arial MT"/>
                <a:cs typeface="Arial MT"/>
              </a:rPr>
              <a:t>individuales</a:t>
            </a:r>
            <a:r>
              <a:rPr sz="1800" spc="200" dirty="0">
                <a:solidFill>
                  <a:srgbClr val="F1F4F5"/>
                </a:solidFill>
                <a:latin typeface="Arial MT"/>
                <a:cs typeface="Arial MT"/>
              </a:rPr>
              <a:t> </a:t>
            </a:r>
            <a:r>
              <a:rPr sz="1800" spc="125" dirty="0">
                <a:solidFill>
                  <a:srgbClr val="F1F4F5"/>
                </a:solidFill>
                <a:latin typeface="Arial MT"/>
                <a:cs typeface="Arial MT"/>
              </a:rPr>
              <a:t>del</a:t>
            </a:r>
            <a:r>
              <a:rPr sz="1800" spc="200" dirty="0">
                <a:solidFill>
                  <a:srgbClr val="F1F4F5"/>
                </a:solidFill>
                <a:latin typeface="Arial MT"/>
                <a:cs typeface="Arial MT"/>
              </a:rPr>
              <a:t> </a:t>
            </a:r>
            <a:r>
              <a:rPr sz="1800" spc="155" dirty="0">
                <a:solidFill>
                  <a:srgbClr val="F1F4F5"/>
                </a:solidFill>
                <a:latin typeface="Arial MT"/>
                <a:cs typeface="Arial MT"/>
              </a:rPr>
              <a:t>adolescente</a:t>
            </a:r>
            <a:r>
              <a:rPr sz="1800" spc="195" dirty="0">
                <a:solidFill>
                  <a:srgbClr val="F1F4F5"/>
                </a:solidFill>
                <a:latin typeface="Arial MT"/>
                <a:cs typeface="Arial MT"/>
              </a:rPr>
              <a:t> </a:t>
            </a:r>
            <a:r>
              <a:rPr sz="1800" spc="105" dirty="0">
                <a:solidFill>
                  <a:srgbClr val="F1F4F5"/>
                </a:solidFill>
                <a:latin typeface="Arial MT"/>
                <a:cs typeface="Arial MT"/>
              </a:rPr>
              <a:t>y</a:t>
            </a:r>
            <a:r>
              <a:rPr sz="1800" spc="200" dirty="0">
                <a:solidFill>
                  <a:srgbClr val="F1F4F5"/>
                </a:solidFill>
                <a:latin typeface="Arial MT"/>
                <a:cs typeface="Arial MT"/>
              </a:rPr>
              <a:t> </a:t>
            </a:r>
            <a:r>
              <a:rPr sz="1800" spc="60" dirty="0">
                <a:solidFill>
                  <a:srgbClr val="F1F4F5"/>
                </a:solidFill>
                <a:latin typeface="Arial MT"/>
                <a:cs typeface="Arial MT"/>
              </a:rPr>
              <a:t>sus</a:t>
            </a:r>
            <a:endParaRPr sz="1800">
              <a:latin typeface="Arial MT"/>
              <a:cs typeface="Arial MT"/>
            </a:endParaRPr>
          </a:p>
          <a:p>
            <a:pPr marL="12700">
              <a:lnSpc>
                <a:spcPct val="100000"/>
              </a:lnSpc>
              <a:spcBef>
                <a:spcPts val="1810"/>
              </a:spcBef>
            </a:pPr>
            <a:r>
              <a:rPr sz="1800" spc="145" dirty="0">
                <a:solidFill>
                  <a:srgbClr val="F1F4F5"/>
                </a:solidFill>
                <a:latin typeface="Arial MT"/>
                <a:cs typeface="Arial MT"/>
              </a:rPr>
              <a:t>necesidades</a:t>
            </a:r>
            <a:r>
              <a:rPr sz="1800" spc="215" dirty="0">
                <a:solidFill>
                  <a:srgbClr val="F1F4F5"/>
                </a:solidFill>
                <a:latin typeface="Arial MT"/>
                <a:cs typeface="Arial MT"/>
              </a:rPr>
              <a:t> </a:t>
            </a:r>
            <a:r>
              <a:rPr sz="1800" spc="130" dirty="0">
                <a:solidFill>
                  <a:srgbClr val="F1F4F5"/>
                </a:solidFill>
                <a:latin typeface="Arial MT"/>
                <a:cs typeface="Arial MT"/>
              </a:rPr>
              <a:t>especiales</a:t>
            </a:r>
            <a:r>
              <a:rPr sz="1800" spc="220" dirty="0">
                <a:solidFill>
                  <a:srgbClr val="F1F4F5"/>
                </a:solidFill>
                <a:latin typeface="Arial MT"/>
                <a:cs typeface="Arial MT"/>
              </a:rPr>
              <a:t> </a:t>
            </a:r>
            <a:r>
              <a:rPr sz="1800" spc="65" dirty="0">
                <a:solidFill>
                  <a:srgbClr val="F1F4F5"/>
                </a:solidFill>
                <a:latin typeface="Arial MT"/>
                <a:cs typeface="Arial MT"/>
              </a:rPr>
              <a:t>las</a:t>
            </a:r>
            <a:r>
              <a:rPr sz="1800" spc="215" dirty="0">
                <a:solidFill>
                  <a:srgbClr val="F1F4F5"/>
                </a:solidFill>
                <a:latin typeface="Arial MT"/>
                <a:cs typeface="Arial MT"/>
              </a:rPr>
              <a:t> </a:t>
            </a:r>
            <a:r>
              <a:rPr sz="1800" spc="150" dirty="0">
                <a:solidFill>
                  <a:srgbClr val="F1F4F5"/>
                </a:solidFill>
                <a:latin typeface="Arial MT"/>
                <a:cs typeface="Arial MT"/>
              </a:rPr>
              <a:t>medidas</a:t>
            </a:r>
            <a:r>
              <a:rPr sz="1800" spc="220" dirty="0">
                <a:solidFill>
                  <a:srgbClr val="F1F4F5"/>
                </a:solidFill>
                <a:latin typeface="Arial MT"/>
                <a:cs typeface="Arial MT"/>
              </a:rPr>
              <a:t> </a:t>
            </a:r>
            <a:r>
              <a:rPr sz="1800" spc="125" dirty="0">
                <a:solidFill>
                  <a:srgbClr val="F1F4F5"/>
                </a:solidFill>
                <a:latin typeface="Arial MT"/>
                <a:cs typeface="Arial MT"/>
              </a:rPr>
              <a:t>impuestas.</a:t>
            </a:r>
            <a:endParaRPr sz="1800">
              <a:latin typeface="Arial MT"/>
              <a:cs typeface="Arial MT"/>
            </a:endParaRPr>
          </a:p>
        </p:txBody>
      </p:sp>
      <p:sp>
        <p:nvSpPr>
          <p:cNvPr id="7" name="object 7"/>
          <p:cNvSpPr/>
          <p:nvPr/>
        </p:nvSpPr>
        <p:spPr>
          <a:xfrm>
            <a:off x="5650961" y="3289949"/>
            <a:ext cx="808355" cy="5487670"/>
          </a:xfrm>
          <a:custGeom>
            <a:avLst/>
            <a:gdLst/>
            <a:ahLst/>
            <a:cxnLst/>
            <a:rect l="l" t="t" r="r" b="b"/>
            <a:pathLst>
              <a:path w="808354" h="5487670">
                <a:moveTo>
                  <a:pt x="643021" y="5487177"/>
                </a:moveTo>
                <a:lnTo>
                  <a:pt x="165217" y="5487177"/>
                </a:lnTo>
                <a:lnTo>
                  <a:pt x="125878" y="5481891"/>
                </a:lnTo>
                <a:lnTo>
                  <a:pt x="84923" y="5464609"/>
                </a:lnTo>
                <a:lnTo>
                  <a:pt x="50223" y="5437802"/>
                </a:lnTo>
                <a:lnTo>
                  <a:pt x="23411" y="5403104"/>
                </a:lnTo>
                <a:lnTo>
                  <a:pt x="6125" y="5362147"/>
                </a:lnTo>
                <a:lnTo>
                  <a:pt x="0" y="5316564"/>
                </a:lnTo>
                <a:lnTo>
                  <a:pt x="0" y="171449"/>
                </a:lnTo>
                <a:lnTo>
                  <a:pt x="6125" y="125867"/>
                </a:lnTo>
                <a:lnTo>
                  <a:pt x="23411" y="84910"/>
                </a:lnTo>
                <a:lnTo>
                  <a:pt x="50223" y="50211"/>
                </a:lnTo>
                <a:lnTo>
                  <a:pt x="84923" y="23405"/>
                </a:lnTo>
                <a:lnTo>
                  <a:pt x="125878" y="6123"/>
                </a:lnTo>
                <a:lnTo>
                  <a:pt x="171449" y="0"/>
                </a:lnTo>
                <a:lnTo>
                  <a:pt x="636787" y="0"/>
                </a:lnTo>
                <a:lnTo>
                  <a:pt x="682370" y="6123"/>
                </a:lnTo>
                <a:lnTo>
                  <a:pt x="723327" y="23405"/>
                </a:lnTo>
                <a:lnTo>
                  <a:pt x="758025" y="50211"/>
                </a:lnTo>
                <a:lnTo>
                  <a:pt x="784832" y="84910"/>
                </a:lnTo>
                <a:lnTo>
                  <a:pt x="802114" y="125867"/>
                </a:lnTo>
                <a:lnTo>
                  <a:pt x="808237" y="171449"/>
                </a:lnTo>
                <a:lnTo>
                  <a:pt x="808237" y="5316564"/>
                </a:lnTo>
                <a:lnTo>
                  <a:pt x="802114" y="5362147"/>
                </a:lnTo>
                <a:lnTo>
                  <a:pt x="784832" y="5403104"/>
                </a:lnTo>
                <a:lnTo>
                  <a:pt x="758025" y="5437802"/>
                </a:lnTo>
                <a:lnTo>
                  <a:pt x="723327" y="5464609"/>
                </a:lnTo>
                <a:lnTo>
                  <a:pt x="682370" y="5481891"/>
                </a:lnTo>
                <a:lnTo>
                  <a:pt x="643021" y="5487177"/>
                </a:lnTo>
                <a:close/>
              </a:path>
            </a:pathLst>
          </a:custGeom>
          <a:solidFill>
            <a:srgbClr val="F1F4F5"/>
          </a:solidFill>
        </p:spPr>
        <p:txBody>
          <a:bodyPr wrap="square" lIns="0" tIns="0" rIns="0" bIns="0" rtlCol="0"/>
          <a:lstStyle/>
          <a:p>
            <a:endParaRPr/>
          </a:p>
        </p:txBody>
      </p:sp>
      <p:sp>
        <p:nvSpPr>
          <p:cNvPr id="8" name="object 8"/>
          <p:cNvSpPr txBox="1"/>
          <p:nvPr/>
        </p:nvSpPr>
        <p:spPr>
          <a:xfrm>
            <a:off x="5827788" y="3328209"/>
            <a:ext cx="454659" cy="1115060"/>
          </a:xfrm>
          <a:prstGeom prst="rect">
            <a:avLst/>
          </a:prstGeom>
        </p:spPr>
        <p:txBody>
          <a:bodyPr vert="horz" wrap="square" lIns="0" tIns="15240" rIns="0" bIns="0" rtlCol="0">
            <a:spAutoFit/>
          </a:bodyPr>
          <a:lstStyle/>
          <a:p>
            <a:pPr marL="48260">
              <a:lnSpc>
                <a:spcPct val="100000"/>
              </a:lnSpc>
              <a:spcBef>
                <a:spcPts val="120"/>
              </a:spcBef>
            </a:pPr>
            <a:r>
              <a:rPr sz="2500" b="1" spc="-25" dirty="0">
                <a:solidFill>
                  <a:srgbClr val="121211"/>
                </a:solidFill>
                <a:latin typeface="Arial"/>
                <a:cs typeface="Arial"/>
              </a:rPr>
              <a:t>01</a:t>
            </a:r>
            <a:endParaRPr sz="2500">
              <a:latin typeface="Arial"/>
              <a:cs typeface="Arial"/>
            </a:endParaRPr>
          </a:p>
          <a:p>
            <a:pPr marL="12700">
              <a:lnSpc>
                <a:spcPct val="100000"/>
              </a:lnSpc>
              <a:spcBef>
                <a:spcPts val="2550"/>
              </a:spcBef>
            </a:pPr>
            <a:r>
              <a:rPr sz="2500" b="1" spc="265" dirty="0">
                <a:solidFill>
                  <a:srgbClr val="121211"/>
                </a:solidFill>
                <a:latin typeface="Arial"/>
                <a:cs typeface="Arial"/>
              </a:rPr>
              <a:t>02</a:t>
            </a:r>
            <a:endParaRPr sz="2500">
              <a:latin typeface="Arial"/>
              <a:cs typeface="Arial"/>
            </a:endParaRPr>
          </a:p>
        </p:txBody>
      </p:sp>
      <p:sp>
        <p:nvSpPr>
          <p:cNvPr id="9" name="object 9"/>
          <p:cNvSpPr txBox="1"/>
          <p:nvPr/>
        </p:nvSpPr>
        <p:spPr>
          <a:xfrm>
            <a:off x="5823770" y="6147608"/>
            <a:ext cx="462915" cy="410209"/>
          </a:xfrm>
          <a:prstGeom prst="rect">
            <a:avLst/>
          </a:prstGeom>
        </p:spPr>
        <p:txBody>
          <a:bodyPr vert="horz" wrap="square" lIns="0" tIns="15240" rIns="0" bIns="0" rtlCol="0">
            <a:spAutoFit/>
          </a:bodyPr>
          <a:lstStyle/>
          <a:p>
            <a:pPr marL="12700">
              <a:lnSpc>
                <a:spcPct val="100000"/>
              </a:lnSpc>
              <a:spcBef>
                <a:spcPts val="120"/>
              </a:spcBef>
            </a:pPr>
            <a:r>
              <a:rPr sz="2500" b="1" spc="300" dirty="0">
                <a:solidFill>
                  <a:srgbClr val="121211"/>
                </a:solidFill>
                <a:latin typeface="Arial"/>
                <a:cs typeface="Arial"/>
              </a:rPr>
              <a:t>03</a:t>
            </a:r>
            <a:endParaRPr sz="2500">
              <a:latin typeface="Arial"/>
              <a:cs typeface="Arial"/>
            </a:endParaRPr>
          </a:p>
        </p:txBody>
      </p:sp>
      <p:sp>
        <p:nvSpPr>
          <p:cNvPr id="10" name="object 10"/>
          <p:cNvSpPr txBox="1"/>
          <p:nvPr/>
        </p:nvSpPr>
        <p:spPr>
          <a:xfrm>
            <a:off x="5816477" y="7557308"/>
            <a:ext cx="11485245" cy="1638300"/>
          </a:xfrm>
          <a:prstGeom prst="rect">
            <a:avLst/>
          </a:prstGeom>
        </p:spPr>
        <p:txBody>
          <a:bodyPr vert="horz" wrap="square" lIns="0" tIns="15240" rIns="0" bIns="0" rtlCol="0">
            <a:spAutoFit/>
          </a:bodyPr>
          <a:lstStyle/>
          <a:p>
            <a:pPr marL="12700">
              <a:lnSpc>
                <a:spcPts val="2780"/>
              </a:lnSpc>
              <a:spcBef>
                <a:spcPts val="120"/>
              </a:spcBef>
            </a:pPr>
            <a:r>
              <a:rPr sz="2500" b="1" spc="355" dirty="0">
                <a:solidFill>
                  <a:srgbClr val="121211"/>
                </a:solidFill>
                <a:latin typeface="Arial"/>
                <a:cs typeface="Arial"/>
              </a:rPr>
              <a:t>04</a:t>
            </a:r>
            <a:endParaRPr sz="2500">
              <a:latin typeface="Arial"/>
              <a:cs typeface="Arial"/>
            </a:endParaRPr>
          </a:p>
          <a:p>
            <a:pPr marL="1061720">
              <a:lnSpc>
                <a:spcPts val="1939"/>
              </a:lnSpc>
            </a:pPr>
            <a:r>
              <a:rPr sz="1800" spc="140" dirty="0">
                <a:solidFill>
                  <a:srgbClr val="F1F4F5"/>
                </a:solidFill>
                <a:latin typeface="Arial MT"/>
                <a:cs typeface="Arial MT"/>
              </a:rPr>
              <a:t>Artículo</a:t>
            </a:r>
            <a:r>
              <a:rPr sz="1800" spc="190" dirty="0">
                <a:solidFill>
                  <a:srgbClr val="F1F4F5"/>
                </a:solidFill>
                <a:latin typeface="Arial MT"/>
                <a:cs typeface="Arial MT"/>
              </a:rPr>
              <a:t> </a:t>
            </a:r>
            <a:r>
              <a:rPr sz="1800" dirty="0">
                <a:solidFill>
                  <a:srgbClr val="F1F4F5"/>
                </a:solidFill>
                <a:latin typeface="Arial MT"/>
                <a:cs typeface="Arial MT"/>
              </a:rPr>
              <a:t>157.</a:t>
            </a:r>
            <a:r>
              <a:rPr sz="1800" spc="190" dirty="0">
                <a:solidFill>
                  <a:srgbClr val="F1F4F5"/>
                </a:solidFill>
                <a:latin typeface="Arial MT"/>
                <a:cs typeface="Arial MT"/>
              </a:rPr>
              <a:t> </a:t>
            </a:r>
            <a:r>
              <a:rPr sz="1800" dirty="0">
                <a:solidFill>
                  <a:srgbClr val="F1F4F5"/>
                </a:solidFill>
                <a:latin typeface="Arial MT"/>
                <a:cs typeface="Arial MT"/>
              </a:rPr>
              <a:t>El</a:t>
            </a:r>
            <a:r>
              <a:rPr sz="1800" spc="190" dirty="0">
                <a:solidFill>
                  <a:srgbClr val="F1F4F5"/>
                </a:solidFill>
                <a:latin typeface="Arial MT"/>
                <a:cs typeface="Arial MT"/>
              </a:rPr>
              <a:t> </a:t>
            </a:r>
            <a:r>
              <a:rPr sz="1800" spc="75" dirty="0">
                <a:solidFill>
                  <a:srgbClr val="F1F4F5"/>
                </a:solidFill>
                <a:latin typeface="Arial MT"/>
                <a:cs typeface="Arial MT"/>
              </a:rPr>
              <a:t>Juez</a:t>
            </a:r>
            <a:r>
              <a:rPr sz="1800" spc="195" dirty="0">
                <a:solidFill>
                  <a:srgbClr val="F1F4F5"/>
                </a:solidFill>
                <a:latin typeface="Arial MT"/>
                <a:cs typeface="Arial MT"/>
              </a:rPr>
              <a:t> </a:t>
            </a:r>
            <a:r>
              <a:rPr sz="1800" dirty="0">
                <a:solidFill>
                  <a:srgbClr val="F1F4F5"/>
                </a:solidFill>
                <a:latin typeface="Arial MT"/>
                <a:cs typeface="Arial MT"/>
              </a:rPr>
              <a:t>al</a:t>
            </a:r>
            <a:r>
              <a:rPr sz="1800" spc="190" dirty="0">
                <a:solidFill>
                  <a:srgbClr val="F1F4F5"/>
                </a:solidFill>
                <a:latin typeface="Arial MT"/>
                <a:cs typeface="Arial MT"/>
              </a:rPr>
              <a:t> </a:t>
            </a:r>
            <a:r>
              <a:rPr sz="1800" spc="175" dirty="0">
                <a:solidFill>
                  <a:srgbClr val="F1F4F5"/>
                </a:solidFill>
                <a:latin typeface="Arial MT"/>
                <a:cs typeface="Arial MT"/>
              </a:rPr>
              <a:t>proceder</a:t>
            </a:r>
            <a:r>
              <a:rPr sz="1800" spc="190" dirty="0">
                <a:solidFill>
                  <a:srgbClr val="F1F4F5"/>
                </a:solidFill>
                <a:latin typeface="Arial MT"/>
                <a:cs typeface="Arial MT"/>
              </a:rPr>
              <a:t> </a:t>
            </a:r>
            <a:r>
              <a:rPr sz="1800" dirty="0">
                <a:solidFill>
                  <a:srgbClr val="F1F4F5"/>
                </a:solidFill>
                <a:latin typeface="Arial MT"/>
                <a:cs typeface="Arial MT"/>
              </a:rPr>
              <a:t>a</a:t>
            </a:r>
            <a:r>
              <a:rPr sz="1800" spc="195" dirty="0">
                <a:solidFill>
                  <a:srgbClr val="F1F4F5"/>
                </a:solidFill>
                <a:latin typeface="Arial MT"/>
                <a:cs typeface="Arial MT"/>
              </a:rPr>
              <a:t> </a:t>
            </a:r>
            <a:r>
              <a:rPr sz="1800" spc="140" dirty="0">
                <a:solidFill>
                  <a:srgbClr val="F1F4F5"/>
                </a:solidFill>
                <a:latin typeface="Arial MT"/>
                <a:cs typeface="Arial MT"/>
              </a:rPr>
              <a:t>seleccionar</a:t>
            </a:r>
            <a:r>
              <a:rPr sz="1800" spc="190" dirty="0">
                <a:solidFill>
                  <a:srgbClr val="F1F4F5"/>
                </a:solidFill>
                <a:latin typeface="Arial MT"/>
                <a:cs typeface="Arial MT"/>
              </a:rPr>
              <a:t> </a:t>
            </a:r>
            <a:r>
              <a:rPr sz="1800" dirty="0">
                <a:solidFill>
                  <a:srgbClr val="F1F4F5"/>
                </a:solidFill>
                <a:latin typeface="Arial MT"/>
                <a:cs typeface="Arial MT"/>
              </a:rPr>
              <a:t>la</a:t>
            </a:r>
            <a:r>
              <a:rPr sz="1800" spc="190" dirty="0">
                <a:solidFill>
                  <a:srgbClr val="F1F4F5"/>
                </a:solidFill>
                <a:latin typeface="Arial MT"/>
                <a:cs typeface="Arial MT"/>
              </a:rPr>
              <a:t> </a:t>
            </a:r>
            <a:r>
              <a:rPr sz="1800" spc="130" dirty="0">
                <a:solidFill>
                  <a:srgbClr val="F1F4F5"/>
                </a:solidFill>
                <a:latin typeface="Arial MT"/>
                <a:cs typeface="Arial MT"/>
              </a:rPr>
              <a:t>sanción</a:t>
            </a:r>
            <a:r>
              <a:rPr sz="1800" spc="190" dirty="0">
                <a:solidFill>
                  <a:srgbClr val="F1F4F5"/>
                </a:solidFill>
                <a:latin typeface="Arial MT"/>
                <a:cs typeface="Arial MT"/>
              </a:rPr>
              <a:t> </a:t>
            </a:r>
            <a:r>
              <a:rPr sz="1800" dirty="0">
                <a:solidFill>
                  <a:srgbClr val="F1F4F5"/>
                </a:solidFill>
                <a:latin typeface="Arial MT"/>
                <a:cs typeface="Arial MT"/>
              </a:rPr>
              <a:t>a</a:t>
            </a:r>
            <a:r>
              <a:rPr sz="1800" spc="195" dirty="0">
                <a:solidFill>
                  <a:srgbClr val="F1F4F5"/>
                </a:solidFill>
                <a:latin typeface="Arial MT"/>
                <a:cs typeface="Arial MT"/>
              </a:rPr>
              <a:t> </a:t>
            </a:r>
            <a:r>
              <a:rPr sz="1800" spc="160" dirty="0">
                <a:solidFill>
                  <a:srgbClr val="F1F4F5"/>
                </a:solidFill>
                <a:latin typeface="Arial MT"/>
                <a:cs typeface="Arial MT"/>
              </a:rPr>
              <a:t>imponer</a:t>
            </a:r>
            <a:r>
              <a:rPr sz="1800" spc="190" dirty="0">
                <a:solidFill>
                  <a:srgbClr val="F1F4F5"/>
                </a:solidFill>
                <a:latin typeface="Arial MT"/>
                <a:cs typeface="Arial MT"/>
              </a:rPr>
              <a:t> </a:t>
            </a:r>
            <a:r>
              <a:rPr sz="1800" spc="160" dirty="0">
                <a:solidFill>
                  <a:srgbClr val="F1F4F5"/>
                </a:solidFill>
                <a:latin typeface="Arial MT"/>
                <a:cs typeface="Arial MT"/>
              </a:rPr>
              <a:t>tendrá</a:t>
            </a:r>
            <a:r>
              <a:rPr sz="1800" spc="190" dirty="0">
                <a:solidFill>
                  <a:srgbClr val="F1F4F5"/>
                </a:solidFill>
                <a:latin typeface="Arial MT"/>
                <a:cs typeface="Arial MT"/>
              </a:rPr>
              <a:t> </a:t>
            </a:r>
            <a:r>
              <a:rPr sz="1800" spc="85" dirty="0">
                <a:solidFill>
                  <a:srgbClr val="F1F4F5"/>
                </a:solidFill>
                <a:latin typeface="Arial MT"/>
                <a:cs typeface="Arial MT"/>
              </a:rPr>
              <a:t>en</a:t>
            </a:r>
            <a:r>
              <a:rPr sz="1800" spc="195" dirty="0">
                <a:solidFill>
                  <a:srgbClr val="F1F4F5"/>
                </a:solidFill>
                <a:latin typeface="Arial MT"/>
                <a:cs typeface="Arial MT"/>
              </a:rPr>
              <a:t> </a:t>
            </a:r>
            <a:r>
              <a:rPr sz="1800" spc="155" dirty="0">
                <a:solidFill>
                  <a:srgbClr val="F1F4F5"/>
                </a:solidFill>
                <a:latin typeface="Arial MT"/>
                <a:cs typeface="Arial MT"/>
              </a:rPr>
              <a:t>cuenta</a:t>
            </a:r>
            <a:r>
              <a:rPr sz="1800" spc="190" dirty="0">
                <a:solidFill>
                  <a:srgbClr val="F1F4F5"/>
                </a:solidFill>
                <a:latin typeface="Arial MT"/>
                <a:cs typeface="Arial MT"/>
              </a:rPr>
              <a:t> </a:t>
            </a:r>
            <a:r>
              <a:rPr sz="1800" spc="-25" dirty="0">
                <a:solidFill>
                  <a:srgbClr val="F1F4F5"/>
                </a:solidFill>
                <a:latin typeface="Arial MT"/>
                <a:cs typeface="Arial MT"/>
              </a:rPr>
              <a:t>la</a:t>
            </a:r>
            <a:endParaRPr sz="1800">
              <a:latin typeface="Arial MT"/>
              <a:cs typeface="Arial MT"/>
            </a:endParaRPr>
          </a:p>
          <a:p>
            <a:pPr marL="1061720" marR="111760">
              <a:lnSpc>
                <a:spcPct val="184000"/>
              </a:lnSpc>
              <a:spcBef>
                <a:spcPts val="5"/>
              </a:spcBef>
            </a:pPr>
            <a:r>
              <a:rPr sz="1800" spc="165" dirty="0">
                <a:solidFill>
                  <a:srgbClr val="F1F4F5"/>
                </a:solidFill>
                <a:latin typeface="Arial MT"/>
                <a:cs typeface="Arial MT"/>
              </a:rPr>
              <a:t>aceptación</a:t>
            </a:r>
            <a:r>
              <a:rPr sz="1800" spc="215" dirty="0">
                <a:solidFill>
                  <a:srgbClr val="F1F4F5"/>
                </a:solidFill>
                <a:latin typeface="Arial MT"/>
                <a:cs typeface="Arial MT"/>
              </a:rPr>
              <a:t> </a:t>
            </a:r>
            <a:r>
              <a:rPr sz="1800" spc="135" dirty="0">
                <a:solidFill>
                  <a:srgbClr val="F1F4F5"/>
                </a:solidFill>
                <a:latin typeface="Arial MT"/>
                <a:cs typeface="Arial MT"/>
              </a:rPr>
              <a:t>de</a:t>
            </a:r>
            <a:r>
              <a:rPr sz="1800" spc="220" dirty="0">
                <a:solidFill>
                  <a:srgbClr val="F1F4F5"/>
                </a:solidFill>
                <a:latin typeface="Arial MT"/>
                <a:cs typeface="Arial MT"/>
              </a:rPr>
              <a:t> </a:t>
            </a:r>
            <a:r>
              <a:rPr sz="1800" spc="125" dirty="0">
                <a:solidFill>
                  <a:srgbClr val="F1F4F5"/>
                </a:solidFill>
                <a:latin typeface="Arial MT"/>
                <a:cs typeface="Arial MT"/>
              </a:rPr>
              <a:t>cargos</a:t>
            </a:r>
            <a:r>
              <a:rPr sz="1800" spc="215" dirty="0">
                <a:solidFill>
                  <a:srgbClr val="F1F4F5"/>
                </a:solidFill>
                <a:latin typeface="Arial MT"/>
                <a:cs typeface="Arial MT"/>
              </a:rPr>
              <a:t> </a:t>
            </a:r>
            <a:r>
              <a:rPr sz="1800" spc="160" dirty="0">
                <a:solidFill>
                  <a:srgbClr val="F1F4F5"/>
                </a:solidFill>
                <a:latin typeface="Arial MT"/>
                <a:cs typeface="Arial MT"/>
              </a:rPr>
              <a:t>por</a:t>
            </a:r>
            <a:r>
              <a:rPr sz="1800" spc="220" dirty="0">
                <a:solidFill>
                  <a:srgbClr val="F1F4F5"/>
                </a:solidFill>
                <a:latin typeface="Arial MT"/>
                <a:cs typeface="Arial MT"/>
              </a:rPr>
              <a:t> </a:t>
            </a:r>
            <a:r>
              <a:rPr sz="1800" spc="65" dirty="0">
                <a:solidFill>
                  <a:srgbClr val="F1F4F5"/>
                </a:solidFill>
                <a:latin typeface="Arial MT"/>
                <a:cs typeface="Arial MT"/>
              </a:rPr>
              <a:t>el</a:t>
            </a:r>
            <a:r>
              <a:rPr sz="1800" spc="215" dirty="0">
                <a:solidFill>
                  <a:srgbClr val="F1F4F5"/>
                </a:solidFill>
                <a:latin typeface="Arial MT"/>
                <a:cs typeface="Arial MT"/>
              </a:rPr>
              <a:t> </a:t>
            </a:r>
            <a:r>
              <a:rPr sz="1800" spc="135" dirty="0">
                <a:solidFill>
                  <a:srgbClr val="F1F4F5"/>
                </a:solidFill>
                <a:latin typeface="Arial MT"/>
                <a:cs typeface="Arial MT"/>
              </a:rPr>
              <a:t>adolescente,</a:t>
            </a:r>
            <a:r>
              <a:rPr sz="1800" spc="220" dirty="0">
                <a:solidFill>
                  <a:srgbClr val="F1F4F5"/>
                </a:solidFill>
                <a:latin typeface="Arial MT"/>
                <a:cs typeface="Arial MT"/>
              </a:rPr>
              <a:t> </a:t>
            </a:r>
            <a:r>
              <a:rPr sz="1800" spc="105" dirty="0">
                <a:solidFill>
                  <a:srgbClr val="F1F4F5"/>
                </a:solidFill>
                <a:latin typeface="Arial MT"/>
                <a:cs typeface="Arial MT"/>
              </a:rPr>
              <a:t>y</a:t>
            </a:r>
            <a:r>
              <a:rPr sz="1800" spc="215" dirty="0">
                <a:solidFill>
                  <a:srgbClr val="F1F4F5"/>
                </a:solidFill>
                <a:latin typeface="Arial MT"/>
                <a:cs typeface="Arial MT"/>
              </a:rPr>
              <a:t> </a:t>
            </a:r>
            <a:r>
              <a:rPr sz="1800" spc="160" dirty="0">
                <a:solidFill>
                  <a:srgbClr val="F1F4F5"/>
                </a:solidFill>
                <a:latin typeface="Arial MT"/>
                <a:cs typeface="Arial MT"/>
              </a:rPr>
              <a:t>durante</a:t>
            </a:r>
            <a:r>
              <a:rPr sz="1800" spc="220" dirty="0">
                <a:solidFill>
                  <a:srgbClr val="F1F4F5"/>
                </a:solidFill>
                <a:latin typeface="Arial MT"/>
                <a:cs typeface="Arial MT"/>
              </a:rPr>
              <a:t> </a:t>
            </a:r>
            <a:r>
              <a:rPr sz="1800" dirty="0">
                <a:solidFill>
                  <a:srgbClr val="F1F4F5"/>
                </a:solidFill>
                <a:latin typeface="Arial MT"/>
                <a:cs typeface="Arial MT"/>
              </a:rPr>
              <a:t>la</a:t>
            </a:r>
            <a:r>
              <a:rPr sz="1800" spc="215" dirty="0">
                <a:solidFill>
                  <a:srgbClr val="F1F4F5"/>
                </a:solidFill>
                <a:latin typeface="Arial MT"/>
                <a:cs typeface="Arial MT"/>
              </a:rPr>
              <a:t> </a:t>
            </a:r>
            <a:r>
              <a:rPr sz="1800" spc="150" dirty="0">
                <a:solidFill>
                  <a:srgbClr val="F1F4F5"/>
                </a:solidFill>
                <a:latin typeface="Arial MT"/>
                <a:cs typeface="Arial MT"/>
              </a:rPr>
              <a:t>ejecución</a:t>
            </a:r>
            <a:r>
              <a:rPr sz="1800" spc="220" dirty="0">
                <a:solidFill>
                  <a:srgbClr val="F1F4F5"/>
                </a:solidFill>
                <a:latin typeface="Arial MT"/>
                <a:cs typeface="Arial MT"/>
              </a:rPr>
              <a:t> </a:t>
            </a:r>
            <a:r>
              <a:rPr sz="1800" spc="135" dirty="0">
                <a:solidFill>
                  <a:srgbClr val="F1F4F5"/>
                </a:solidFill>
                <a:latin typeface="Arial MT"/>
                <a:cs typeface="Arial MT"/>
              </a:rPr>
              <a:t>de</a:t>
            </a:r>
            <a:r>
              <a:rPr sz="1800" spc="215" dirty="0">
                <a:solidFill>
                  <a:srgbClr val="F1F4F5"/>
                </a:solidFill>
                <a:latin typeface="Arial MT"/>
                <a:cs typeface="Arial MT"/>
              </a:rPr>
              <a:t> </a:t>
            </a:r>
            <a:r>
              <a:rPr sz="1800" dirty="0">
                <a:solidFill>
                  <a:srgbClr val="F1F4F5"/>
                </a:solidFill>
                <a:latin typeface="Arial MT"/>
                <a:cs typeface="Arial MT"/>
              </a:rPr>
              <a:t>la</a:t>
            </a:r>
            <a:r>
              <a:rPr sz="1800" spc="220" dirty="0">
                <a:solidFill>
                  <a:srgbClr val="F1F4F5"/>
                </a:solidFill>
                <a:latin typeface="Arial MT"/>
                <a:cs typeface="Arial MT"/>
              </a:rPr>
              <a:t> </a:t>
            </a:r>
            <a:r>
              <a:rPr sz="1800" spc="130" dirty="0">
                <a:solidFill>
                  <a:srgbClr val="F1F4F5"/>
                </a:solidFill>
                <a:latin typeface="Arial MT"/>
                <a:cs typeface="Arial MT"/>
              </a:rPr>
              <a:t>sanción</a:t>
            </a:r>
            <a:r>
              <a:rPr sz="1800" spc="215" dirty="0">
                <a:solidFill>
                  <a:srgbClr val="F1F4F5"/>
                </a:solidFill>
                <a:latin typeface="Arial MT"/>
                <a:cs typeface="Arial MT"/>
              </a:rPr>
              <a:t> </a:t>
            </a:r>
            <a:r>
              <a:rPr sz="1800" spc="95" dirty="0">
                <a:solidFill>
                  <a:srgbClr val="F1F4F5"/>
                </a:solidFill>
                <a:latin typeface="Arial MT"/>
                <a:cs typeface="Arial MT"/>
              </a:rPr>
              <a:t>será</a:t>
            </a:r>
            <a:r>
              <a:rPr sz="1800" spc="220" dirty="0">
                <a:solidFill>
                  <a:srgbClr val="F1F4F5"/>
                </a:solidFill>
                <a:latin typeface="Arial MT"/>
                <a:cs typeface="Arial MT"/>
              </a:rPr>
              <a:t> </a:t>
            </a:r>
            <a:r>
              <a:rPr sz="1800" spc="65" dirty="0">
                <a:solidFill>
                  <a:srgbClr val="F1F4F5"/>
                </a:solidFill>
                <a:latin typeface="Arial MT"/>
                <a:cs typeface="Arial MT"/>
              </a:rPr>
              <a:t>un </a:t>
            </a:r>
            <a:r>
              <a:rPr sz="1800" spc="180" dirty="0">
                <a:solidFill>
                  <a:srgbClr val="F1F4F5"/>
                </a:solidFill>
                <a:latin typeface="Arial MT"/>
                <a:cs typeface="Arial MT"/>
              </a:rPr>
              <a:t>factor</a:t>
            </a:r>
            <a:r>
              <a:rPr sz="1800" spc="200" dirty="0">
                <a:solidFill>
                  <a:srgbClr val="F1F4F5"/>
                </a:solidFill>
                <a:latin typeface="Arial MT"/>
                <a:cs typeface="Arial MT"/>
              </a:rPr>
              <a:t> </a:t>
            </a:r>
            <a:r>
              <a:rPr sz="1800" dirty="0">
                <a:solidFill>
                  <a:srgbClr val="F1F4F5"/>
                </a:solidFill>
                <a:latin typeface="Arial MT"/>
                <a:cs typeface="Arial MT"/>
              </a:rPr>
              <a:t>a</a:t>
            </a:r>
            <a:r>
              <a:rPr sz="1800" spc="215" dirty="0">
                <a:solidFill>
                  <a:srgbClr val="F1F4F5"/>
                </a:solidFill>
                <a:latin typeface="Arial MT"/>
                <a:cs typeface="Arial MT"/>
              </a:rPr>
              <a:t> </a:t>
            </a:r>
            <a:r>
              <a:rPr sz="1800" spc="150" dirty="0">
                <a:solidFill>
                  <a:srgbClr val="F1F4F5"/>
                </a:solidFill>
                <a:latin typeface="Arial MT"/>
                <a:cs typeface="Arial MT"/>
              </a:rPr>
              <a:t>considerar</a:t>
            </a:r>
            <a:r>
              <a:rPr sz="1800" spc="210" dirty="0">
                <a:solidFill>
                  <a:srgbClr val="F1F4F5"/>
                </a:solidFill>
                <a:latin typeface="Arial MT"/>
                <a:cs typeface="Arial MT"/>
              </a:rPr>
              <a:t> </a:t>
            </a:r>
            <a:r>
              <a:rPr sz="1800" spc="114" dirty="0">
                <a:solidFill>
                  <a:srgbClr val="F1F4F5"/>
                </a:solidFill>
                <a:latin typeface="Arial MT"/>
                <a:cs typeface="Arial MT"/>
              </a:rPr>
              <a:t>para</a:t>
            </a:r>
            <a:r>
              <a:rPr sz="1800" spc="215" dirty="0">
                <a:solidFill>
                  <a:srgbClr val="F1F4F5"/>
                </a:solidFill>
                <a:latin typeface="Arial MT"/>
                <a:cs typeface="Arial MT"/>
              </a:rPr>
              <a:t> </a:t>
            </a:r>
            <a:r>
              <a:rPr sz="1800" dirty="0">
                <a:solidFill>
                  <a:srgbClr val="F1F4F5"/>
                </a:solidFill>
                <a:latin typeface="Arial MT"/>
                <a:cs typeface="Arial MT"/>
              </a:rPr>
              <a:t>la</a:t>
            </a:r>
            <a:r>
              <a:rPr sz="1800" spc="215" dirty="0">
                <a:solidFill>
                  <a:srgbClr val="F1F4F5"/>
                </a:solidFill>
                <a:latin typeface="Arial MT"/>
                <a:cs typeface="Arial MT"/>
              </a:rPr>
              <a:t> </a:t>
            </a:r>
            <a:r>
              <a:rPr sz="1800" spc="170" dirty="0">
                <a:solidFill>
                  <a:srgbClr val="F1F4F5"/>
                </a:solidFill>
                <a:latin typeface="Arial MT"/>
                <a:cs typeface="Arial MT"/>
              </a:rPr>
              <a:t>modificación</a:t>
            </a:r>
            <a:r>
              <a:rPr sz="1800" spc="210" dirty="0">
                <a:solidFill>
                  <a:srgbClr val="F1F4F5"/>
                </a:solidFill>
                <a:latin typeface="Arial MT"/>
                <a:cs typeface="Arial MT"/>
              </a:rPr>
              <a:t> </a:t>
            </a:r>
            <a:r>
              <a:rPr sz="1800" spc="135" dirty="0">
                <a:solidFill>
                  <a:srgbClr val="F1F4F5"/>
                </a:solidFill>
                <a:latin typeface="Arial MT"/>
                <a:cs typeface="Arial MT"/>
              </a:rPr>
              <a:t>de</a:t>
            </a:r>
            <a:r>
              <a:rPr sz="1800" spc="215" dirty="0">
                <a:solidFill>
                  <a:srgbClr val="F1F4F5"/>
                </a:solidFill>
                <a:latin typeface="Arial MT"/>
                <a:cs typeface="Arial MT"/>
              </a:rPr>
              <a:t> </a:t>
            </a:r>
            <a:r>
              <a:rPr sz="1800" dirty="0">
                <a:solidFill>
                  <a:srgbClr val="F1F4F5"/>
                </a:solidFill>
                <a:latin typeface="Arial MT"/>
                <a:cs typeface="Arial MT"/>
              </a:rPr>
              <a:t>la</a:t>
            </a:r>
            <a:r>
              <a:rPr sz="1800" spc="215" dirty="0">
                <a:solidFill>
                  <a:srgbClr val="F1F4F5"/>
                </a:solidFill>
                <a:latin typeface="Arial MT"/>
                <a:cs typeface="Arial MT"/>
              </a:rPr>
              <a:t> </a:t>
            </a:r>
            <a:r>
              <a:rPr sz="1800" spc="95" dirty="0">
                <a:solidFill>
                  <a:srgbClr val="F1F4F5"/>
                </a:solidFill>
                <a:latin typeface="Arial MT"/>
                <a:cs typeface="Arial MT"/>
              </a:rPr>
              <a:t>misma.</a:t>
            </a:r>
            <a:endParaRPr sz="1800">
              <a:latin typeface="Arial MT"/>
              <a:cs typeface="Arial MT"/>
            </a:endParaRPr>
          </a:p>
        </p:txBody>
      </p:sp>
      <p:sp>
        <p:nvSpPr>
          <p:cNvPr id="11" name="object 11"/>
          <p:cNvSpPr txBox="1">
            <a:spLocks noGrp="1"/>
          </p:cNvSpPr>
          <p:nvPr>
            <p:ph type="title"/>
          </p:nvPr>
        </p:nvSpPr>
        <p:spPr>
          <a:xfrm>
            <a:off x="484499" y="841946"/>
            <a:ext cx="13448665" cy="659130"/>
          </a:xfrm>
          <a:prstGeom prst="rect">
            <a:avLst/>
          </a:prstGeom>
        </p:spPr>
        <p:txBody>
          <a:bodyPr vert="horz" wrap="square" lIns="0" tIns="13335" rIns="0" bIns="0" rtlCol="0">
            <a:spAutoFit/>
          </a:bodyPr>
          <a:lstStyle/>
          <a:p>
            <a:pPr marL="12700">
              <a:lnSpc>
                <a:spcPct val="100000"/>
              </a:lnSpc>
              <a:spcBef>
                <a:spcPts val="105"/>
              </a:spcBef>
              <a:tabLst>
                <a:tab pos="4940935" algn="l"/>
                <a:tab pos="5763260" algn="l"/>
                <a:tab pos="6577965" algn="l"/>
                <a:tab pos="9555480" algn="l"/>
                <a:tab pos="10390505" algn="l"/>
                <a:tab pos="11205845" algn="l"/>
              </a:tabLst>
            </a:pPr>
            <a:r>
              <a:rPr sz="4150" b="1" spc="75" dirty="0">
                <a:solidFill>
                  <a:srgbClr val="F1F4F5"/>
                </a:solidFill>
                <a:latin typeface="Trebuchet MS"/>
                <a:cs typeface="Trebuchet MS"/>
              </a:rPr>
              <a:t>INDETERMINACIÓN</a:t>
            </a:r>
            <a:r>
              <a:rPr sz="4150" b="1" dirty="0">
                <a:solidFill>
                  <a:srgbClr val="F1F4F5"/>
                </a:solidFill>
                <a:latin typeface="Trebuchet MS"/>
                <a:cs typeface="Trebuchet MS"/>
              </a:rPr>
              <a:t>	</a:t>
            </a:r>
            <a:r>
              <a:rPr sz="4150" b="1" spc="-305" dirty="0">
                <a:solidFill>
                  <a:srgbClr val="F1F4F5"/>
                </a:solidFill>
                <a:latin typeface="Trebuchet MS"/>
                <a:cs typeface="Trebuchet MS"/>
              </a:rPr>
              <a:t>EN</a:t>
            </a:r>
            <a:r>
              <a:rPr sz="4150" b="1" dirty="0">
                <a:solidFill>
                  <a:srgbClr val="F1F4F5"/>
                </a:solidFill>
                <a:latin typeface="Trebuchet MS"/>
                <a:cs typeface="Trebuchet MS"/>
              </a:rPr>
              <a:t>	</a:t>
            </a:r>
            <a:r>
              <a:rPr sz="4150" b="1" spc="-25" dirty="0">
                <a:solidFill>
                  <a:srgbClr val="F1F4F5"/>
                </a:solidFill>
                <a:latin typeface="Trebuchet MS"/>
                <a:cs typeface="Trebuchet MS"/>
              </a:rPr>
              <a:t>LA</a:t>
            </a:r>
            <a:r>
              <a:rPr sz="4150" b="1" dirty="0">
                <a:solidFill>
                  <a:srgbClr val="F1F4F5"/>
                </a:solidFill>
                <a:latin typeface="Trebuchet MS"/>
                <a:cs typeface="Trebuchet MS"/>
              </a:rPr>
              <a:t>	</a:t>
            </a:r>
            <a:r>
              <a:rPr sz="4150" b="1" spc="-10" dirty="0">
                <a:solidFill>
                  <a:srgbClr val="F1F4F5"/>
                </a:solidFill>
                <a:latin typeface="Trebuchet MS"/>
                <a:cs typeface="Trebuchet MS"/>
              </a:rPr>
              <a:t>EJECUCIÓN</a:t>
            </a:r>
            <a:r>
              <a:rPr sz="4150" b="1" dirty="0">
                <a:solidFill>
                  <a:srgbClr val="F1F4F5"/>
                </a:solidFill>
                <a:latin typeface="Trebuchet MS"/>
                <a:cs typeface="Trebuchet MS"/>
              </a:rPr>
              <a:t>	</a:t>
            </a:r>
            <a:r>
              <a:rPr sz="4150" b="1" spc="-25" dirty="0">
                <a:solidFill>
                  <a:srgbClr val="F1F4F5"/>
                </a:solidFill>
                <a:latin typeface="Trebuchet MS"/>
                <a:cs typeface="Trebuchet MS"/>
              </a:rPr>
              <a:t>DE</a:t>
            </a:r>
            <a:r>
              <a:rPr sz="4150" b="1" dirty="0">
                <a:solidFill>
                  <a:srgbClr val="F1F4F5"/>
                </a:solidFill>
                <a:latin typeface="Trebuchet MS"/>
                <a:cs typeface="Trebuchet MS"/>
              </a:rPr>
              <a:t>	</a:t>
            </a:r>
            <a:r>
              <a:rPr sz="4150" b="1" spc="-25" dirty="0">
                <a:solidFill>
                  <a:srgbClr val="F1F4F5"/>
                </a:solidFill>
                <a:latin typeface="Trebuchet MS"/>
                <a:cs typeface="Trebuchet MS"/>
              </a:rPr>
              <a:t>LA</a:t>
            </a:r>
            <a:r>
              <a:rPr sz="4150" b="1" dirty="0">
                <a:solidFill>
                  <a:srgbClr val="F1F4F5"/>
                </a:solidFill>
                <a:latin typeface="Trebuchet MS"/>
                <a:cs typeface="Trebuchet MS"/>
              </a:rPr>
              <a:t>	</a:t>
            </a:r>
            <a:r>
              <a:rPr sz="4150" b="1" spc="70" dirty="0">
                <a:solidFill>
                  <a:srgbClr val="F1F4F5"/>
                </a:solidFill>
                <a:latin typeface="Trebuchet MS"/>
                <a:cs typeface="Trebuchet MS"/>
              </a:rPr>
              <a:t>SANCIÓN</a:t>
            </a:r>
            <a:endParaRPr sz="4150">
              <a:latin typeface="Trebuchet MS"/>
              <a:cs typeface="Trebuchet MS"/>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8288000" cy="10287000"/>
            <a:chOff x="0" y="0"/>
            <a:chExt cx="18288000" cy="10287000"/>
          </a:xfrm>
        </p:grpSpPr>
        <p:pic>
          <p:nvPicPr>
            <p:cNvPr id="3" name="object 3"/>
            <p:cNvPicPr/>
            <p:nvPr/>
          </p:nvPicPr>
          <p:blipFill>
            <a:blip r:embed="rId2" cstate="print"/>
            <a:stretch>
              <a:fillRect/>
            </a:stretch>
          </p:blipFill>
          <p:spPr>
            <a:xfrm>
              <a:off x="0" y="0"/>
              <a:ext cx="18288000" cy="10286999"/>
            </a:xfrm>
            <a:prstGeom prst="rect">
              <a:avLst/>
            </a:prstGeom>
          </p:spPr>
        </p:pic>
        <p:pic>
          <p:nvPicPr>
            <p:cNvPr id="4" name="object 4"/>
            <p:cNvPicPr/>
            <p:nvPr/>
          </p:nvPicPr>
          <p:blipFill>
            <a:blip r:embed="rId3" cstate="print"/>
            <a:stretch>
              <a:fillRect/>
            </a:stretch>
          </p:blipFill>
          <p:spPr>
            <a:xfrm>
              <a:off x="2499360" y="1368551"/>
              <a:ext cx="13325856" cy="1828800"/>
            </a:xfrm>
            <a:prstGeom prst="rect">
              <a:avLst/>
            </a:prstGeom>
          </p:spPr>
        </p:pic>
      </p:grpSp>
      <p:sp>
        <p:nvSpPr>
          <p:cNvPr id="5" name="object 5"/>
          <p:cNvSpPr txBox="1">
            <a:spLocks noGrp="1"/>
          </p:cNvSpPr>
          <p:nvPr>
            <p:ph type="title"/>
          </p:nvPr>
        </p:nvSpPr>
        <p:spPr>
          <a:xfrm>
            <a:off x="2162474" y="2887494"/>
            <a:ext cx="14023975" cy="1539875"/>
          </a:xfrm>
          <a:prstGeom prst="rect">
            <a:avLst/>
          </a:prstGeom>
        </p:spPr>
        <p:txBody>
          <a:bodyPr vert="horz" wrap="square" lIns="0" tIns="12700" rIns="0" bIns="0" rtlCol="0">
            <a:spAutoFit/>
          </a:bodyPr>
          <a:lstStyle/>
          <a:p>
            <a:pPr marL="12700" marR="5080">
              <a:lnSpc>
                <a:spcPct val="114199"/>
              </a:lnSpc>
              <a:spcBef>
                <a:spcPts val="100"/>
              </a:spcBef>
            </a:pPr>
            <a:r>
              <a:rPr sz="2900" spc="-55" dirty="0">
                <a:solidFill>
                  <a:srgbClr val="000000"/>
                </a:solidFill>
                <a:latin typeface="Times New Roman"/>
                <a:cs typeface="Times New Roman"/>
              </a:rPr>
              <a:t>Artículo</a:t>
            </a:r>
            <a:r>
              <a:rPr sz="2900" spc="-114" dirty="0">
                <a:solidFill>
                  <a:srgbClr val="000000"/>
                </a:solidFill>
                <a:latin typeface="Times New Roman"/>
                <a:cs typeface="Times New Roman"/>
              </a:rPr>
              <a:t> </a:t>
            </a:r>
            <a:r>
              <a:rPr sz="2900" spc="-220" dirty="0">
                <a:solidFill>
                  <a:srgbClr val="000000"/>
                </a:solidFill>
                <a:latin typeface="Times New Roman"/>
                <a:cs typeface="Times New Roman"/>
              </a:rPr>
              <a:t>21.</a:t>
            </a:r>
            <a:r>
              <a:rPr sz="2900" spc="-114" dirty="0">
                <a:solidFill>
                  <a:srgbClr val="000000"/>
                </a:solidFill>
                <a:latin typeface="Times New Roman"/>
                <a:cs typeface="Times New Roman"/>
              </a:rPr>
              <a:t> </a:t>
            </a:r>
            <a:r>
              <a:rPr sz="2900" spc="-35" dirty="0">
                <a:solidFill>
                  <a:srgbClr val="000000"/>
                </a:solidFill>
                <a:latin typeface="Times New Roman"/>
                <a:cs typeface="Times New Roman"/>
              </a:rPr>
              <a:t>Derecho</a:t>
            </a:r>
            <a:r>
              <a:rPr sz="2900" spc="-114" dirty="0">
                <a:solidFill>
                  <a:srgbClr val="000000"/>
                </a:solidFill>
                <a:latin typeface="Times New Roman"/>
                <a:cs typeface="Times New Roman"/>
              </a:rPr>
              <a:t> </a:t>
            </a:r>
            <a:r>
              <a:rPr sz="2900" spc="50" dirty="0">
                <a:solidFill>
                  <a:srgbClr val="000000"/>
                </a:solidFill>
                <a:latin typeface="Times New Roman"/>
                <a:cs typeface="Times New Roman"/>
              </a:rPr>
              <a:t>a</a:t>
            </a:r>
            <a:r>
              <a:rPr sz="2900" spc="-114" dirty="0">
                <a:solidFill>
                  <a:srgbClr val="000000"/>
                </a:solidFill>
                <a:latin typeface="Times New Roman"/>
                <a:cs typeface="Times New Roman"/>
              </a:rPr>
              <a:t> </a:t>
            </a:r>
            <a:r>
              <a:rPr sz="2900" dirty="0">
                <a:solidFill>
                  <a:srgbClr val="000000"/>
                </a:solidFill>
                <a:latin typeface="Times New Roman"/>
                <a:cs typeface="Times New Roman"/>
              </a:rPr>
              <a:t>la</a:t>
            </a:r>
            <a:r>
              <a:rPr sz="2900" spc="-114" dirty="0">
                <a:solidFill>
                  <a:srgbClr val="000000"/>
                </a:solidFill>
                <a:latin typeface="Times New Roman"/>
                <a:cs typeface="Times New Roman"/>
              </a:rPr>
              <a:t> </a:t>
            </a:r>
            <a:r>
              <a:rPr sz="2900" dirty="0">
                <a:solidFill>
                  <a:srgbClr val="000000"/>
                </a:solidFill>
                <a:latin typeface="Times New Roman"/>
                <a:cs typeface="Times New Roman"/>
              </a:rPr>
              <a:t>libertad</a:t>
            </a:r>
            <a:r>
              <a:rPr sz="2900" spc="-114" dirty="0">
                <a:solidFill>
                  <a:srgbClr val="000000"/>
                </a:solidFill>
                <a:latin typeface="Times New Roman"/>
                <a:cs typeface="Times New Roman"/>
              </a:rPr>
              <a:t> </a:t>
            </a:r>
            <a:r>
              <a:rPr sz="2900" spc="-125" dirty="0">
                <a:solidFill>
                  <a:srgbClr val="000000"/>
                </a:solidFill>
                <a:latin typeface="Times New Roman"/>
                <a:cs typeface="Times New Roman"/>
              </a:rPr>
              <a:t>y</a:t>
            </a:r>
            <a:r>
              <a:rPr sz="2900" spc="-114" dirty="0">
                <a:solidFill>
                  <a:srgbClr val="000000"/>
                </a:solidFill>
                <a:latin typeface="Times New Roman"/>
                <a:cs typeface="Times New Roman"/>
              </a:rPr>
              <a:t> </a:t>
            </a:r>
            <a:r>
              <a:rPr sz="2900" dirty="0">
                <a:solidFill>
                  <a:srgbClr val="000000"/>
                </a:solidFill>
                <a:latin typeface="Times New Roman"/>
                <a:cs typeface="Times New Roman"/>
              </a:rPr>
              <a:t>seguridad</a:t>
            </a:r>
            <a:r>
              <a:rPr sz="2900" spc="-114" dirty="0">
                <a:solidFill>
                  <a:srgbClr val="000000"/>
                </a:solidFill>
                <a:latin typeface="Times New Roman"/>
                <a:cs typeface="Times New Roman"/>
              </a:rPr>
              <a:t> </a:t>
            </a:r>
            <a:r>
              <a:rPr sz="2900" dirty="0">
                <a:solidFill>
                  <a:srgbClr val="000000"/>
                </a:solidFill>
                <a:latin typeface="Times New Roman"/>
                <a:cs typeface="Times New Roman"/>
              </a:rPr>
              <a:t>personal.</a:t>
            </a:r>
            <a:r>
              <a:rPr sz="2900" spc="-114" dirty="0">
                <a:solidFill>
                  <a:srgbClr val="000000"/>
                </a:solidFill>
                <a:latin typeface="Times New Roman"/>
                <a:cs typeface="Times New Roman"/>
              </a:rPr>
              <a:t> </a:t>
            </a:r>
            <a:r>
              <a:rPr sz="2900" spc="-125" dirty="0">
                <a:solidFill>
                  <a:srgbClr val="000000"/>
                </a:solidFill>
                <a:latin typeface="Times New Roman"/>
                <a:cs typeface="Times New Roman"/>
              </a:rPr>
              <a:t>Los</a:t>
            </a:r>
            <a:r>
              <a:rPr sz="2900" spc="-114" dirty="0">
                <a:solidFill>
                  <a:srgbClr val="000000"/>
                </a:solidFill>
                <a:latin typeface="Times New Roman"/>
                <a:cs typeface="Times New Roman"/>
              </a:rPr>
              <a:t> </a:t>
            </a:r>
            <a:r>
              <a:rPr sz="2900" dirty="0">
                <a:solidFill>
                  <a:srgbClr val="000000"/>
                </a:solidFill>
                <a:latin typeface="Times New Roman"/>
                <a:cs typeface="Times New Roman"/>
              </a:rPr>
              <a:t>niños,</a:t>
            </a:r>
            <a:r>
              <a:rPr sz="2900" spc="-114" dirty="0">
                <a:solidFill>
                  <a:srgbClr val="000000"/>
                </a:solidFill>
                <a:latin typeface="Times New Roman"/>
                <a:cs typeface="Times New Roman"/>
              </a:rPr>
              <a:t> </a:t>
            </a:r>
            <a:r>
              <a:rPr sz="2900" dirty="0">
                <a:solidFill>
                  <a:srgbClr val="000000"/>
                </a:solidFill>
                <a:latin typeface="Times New Roman"/>
                <a:cs typeface="Times New Roman"/>
              </a:rPr>
              <a:t>las</a:t>
            </a:r>
            <a:r>
              <a:rPr sz="2900" spc="-114" dirty="0">
                <a:solidFill>
                  <a:srgbClr val="000000"/>
                </a:solidFill>
                <a:latin typeface="Times New Roman"/>
                <a:cs typeface="Times New Roman"/>
              </a:rPr>
              <a:t> </a:t>
            </a:r>
            <a:r>
              <a:rPr sz="2900" dirty="0">
                <a:solidFill>
                  <a:srgbClr val="000000"/>
                </a:solidFill>
                <a:latin typeface="Times New Roman"/>
                <a:cs typeface="Times New Roman"/>
              </a:rPr>
              <a:t>niñas</a:t>
            </a:r>
            <a:r>
              <a:rPr sz="2900" spc="-114" dirty="0">
                <a:solidFill>
                  <a:srgbClr val="000000"/>
                </a:solidFill>
                <a:latin typeface="Times New Roman"/>
                <a:cs typeface="Times New Roman"/>
              </a:rPr>
              <a:t> </a:t>
            </a:r>
            <a:r>
              <a:rPr sz="2900" spc="-125" dirty="0">
                <a:solidFill>
                  <a:srgbClr val="000000"/>
                </a:solidFill>
                <a:latin typeface="Times New Roman"/>
                <a:cs typeface="Times New Roman"/>
              </a:rPr>
              <a:t>y</a:t>
            </a:r>
            <a:r>
              <a:rPr sz="2900" spc="-114" dirty="0">
                <a:solidFill>
                  <a:srgbClr val="000000"/>
                </a:solidFill>
                <a:latin typeface="Times New Roman"/>
                <a:cs typeface="Times New Roman"/>
              </a:rPr>
              <a:t> </a:t>
            </a:r>
            <a:r>
              <a:rPr sz="2900" spc="-25" dirty="0">
                <a:solidFill>
                  <a:srgbClr val="000000"/>
                </a:solidFill>
                <a:latin typeface="Times New Roman"/>
                <a:cs typeface="Times New Roman"/>
              </a:rPr>
              <a:t>los</a:t>
            </a:r>
            <a:r>
              <a:rPr sz="2900" spc="-114" dirty="0">
                <a:solidFill>
                  <a:srgbClr val="000000"/>
                </a:solidFill>
                <a:latin typeface="Times New Roman"/>
                <a:cs typeface="Times New Roman"/>
              </a:rPr>
              <a:t> </a:t>
            </a:r>
            <a:r>
              <a:rPr sz="2900" dirty="0">
                <a:solidFill>
                  <a:srgbClr val="000000"/>
                </a:solidFill>
                <a:latin typeface="Times New Roman"/>
                <a:cs typeface="Times New Roman"/>
              </a:rPr>
              <a:t>adolescentes</a:t>
            </a:r>
            <a:r>
              <a:rPr sz="2900" spc="-114" dirty="0">
                <a:solidFill>
                  <a:srgbClr val="000000"/>
                </a:solidFill>
                <a:latin typeface="Times New Roman"/>
                <a:cs typeface="Times New Roman"/>
              </a:rPr>
              <a:t> </a:t>
            </a:r>
            <a:r>
              <a:rPr sz="2900" spc="-25" dirty="0">
                <a:solidFill>
                  <a:srgbClr val="000000"/>
                </a:solidFill>
                <a:latin typeface="Times New Roman"/>
                <a:cs typeface="Times New Roman"/>
              </a:rPr>
              <a:t>no </a:t>
            </a:r>
            <a:r>
              <a:rPr sz="2900" spc="50" dirty="0">
                <a:solidFill>
                  <a:srgbClr val="000000"/>
                </a:solidFill>
                <a:latin typeface="Times New Roman"/>
                <a:cs typeface="Times New Roman"/>
              </a:rPr>
              <a:t>podrán</a:t>
            </a:r>
            <a:r>
              <a:rPr sz="2900" spc="-125" dirty="0">
                <a:solidFill>
                  <a:srgbClr val="000000"/>
                </a:solidFill>
                <a:latin typeface="Times New Roman"/>
                <a:cs typeface="Times New Roman"/>
              </a:rPr>
              <a:t> </a:t>
            </a:r>
            <a:r>
              <a:rPr sz="2900" dirty="0">
                <a:solidFill>
                  <a:srgbClr val="000000"/>
                </a:solidFill>
                <a:latin typeface="Times New Roman"/>
                <a:cs typeface="Times New Roman"/>
              </a:rPr>
              <a:t>ser</a:t>
            </a:r>
            <a:r>
              <a:rPr sz="2900" spc="-120" dirty="0">
                <a:solidFill>
                  <a:srgbClr val="000000"/>
                </a:solidFill>
                <a:latin typeface="Times New Roman"/>
                <a:cs typeface="Times New Roman"/>
              </a:rPr>
              <a:t> </a:t>
            </a:r>
            <a:r>
              <a:rPr sz="2900" dirty="0">
                <a:solidFill>
                  <a:srgbClr val="000000"/>
                </a:solidFill>
                <a:latin typeface="Times New Roman"/>
                <a:cs typeface="Times New Roman"/>
              </a:rPr>
              <a:t>detenidos</a:t>
            </a:r>
            <a:r>
              <a:rPr sz="2900" spc="-120" dirty="0">
                <a:solidFill>
                  <a:srgbClr val="000000"/>
                </a:solidFill>
                <a:latin typeface="Times New Roman"/>
                <a:cs typeface="Times New Roman"/>
              </a:rPr>
              <a:t> </a:t>
            </a:r>
            <a:r>
              <a:rPr sz="2900" dirty="0">
                <a:solidFill>
                  <a:srgbClr val="000000"/>
                </a:solidFill>
                <a:latin typeface="Times New Roman"/>
                <a:cs typeface="Times New Roman"/>
              </a:rPr>
              <a:t>ni</a:t>
            </a:r>
            <a:r>
              <a:rPr sz="2900" spc="-125" dirty="0">
                <a:solidFill>
                  <a:srgbClr val="000000"/>
                </a:solidFill>
                <a:latin typeface="Times New Roman"/>
                <a:cs typeface="Times New Roman"/>
              </a:rPr>
              <a:t> </a:t>
            </a:r>
            <a:r>
              <a:rPr sz="2900" dirty="0">
                <a:solidFill>
                  <a:srgbClr val="000000"/>
                </a:solidFill>
                <a:latin typeface="Times New Roman"/>
                <a:cs typeface="Times New Roman"/>
              </a:rPr>
              <a:t>privados</a:t>
            </a:r>
            <a:r>
              <a:rPr sz="2900" spc="-120" dirty="0">
                <a:solidFill>
                  <a:srgbClr val="000000"/>
                </a:solidFill>
                <a:latin typeface="Times New Roman"/>
                <a:cs typeface="Times New Roman"/>
              </a:rPr>
              <a:t> </a:t>
            </a:r>
            <a:r>
              <a:rPr sz="2900" dirty="0">
                <a:solidFill>
                  <a:srgbClr val="000000"/>
                </a:solidFill>
                <a:latin typeface="Times New Roman"/>
                <a:cs typeface="Times New Roman"/>
              </a:rPr>
              <a:t>de</a:t>
            </a:r>
            <a:r>
              <a:rPr sz="2900" spc="-120" dirty="0">
                <a:solidFill>
                  <a:srgbClr val="000000"/>
                </a:solidFill>
                <a:latin typeface="Times New Roman"/>
                <a:cs typeface="Times New Roman"/>
              </a:rPr>
              <a:t> </a:t>
            </a:r>
            <a:r>
              <a:rPr sz="2900" dirty="0">
                <a:solidFill>
                  <a:srgbClr val="000000"/>
                </a:solidFill>
                <a:latin typeface="Times New Roman"/>
                <a:cs typeface="Times New Roman"/>
              </a:rPr>
              <a:t>su</a:t>
            </a:r>
            <a:r>
              <a:rPr sz="2900" spc="-125" dirty="0">
                <a:solidFill>
                  <a:srgbClr val="000000"/>
                </a:solidFill>
                <a:latin typeface="Times New Roman"/>
                <a:cs typeface="Times New Roman"/>
              </a:rPr>
              <a:t> </a:t>
            </a:r>
            <a:r>
              <a:rPr sz="2900" dirty="0">
                <a:solidFill>
                  <a:srgbClr val="000000"/>
                </a:solidFill>
                <a:latin typeface="Times New Roman"/>
                <a:cs typeface="Times New Roman"/>
              </a:rPr>
              <a:t>libertad,</a:t>
            </a:r>
            <a:r>
              <a:rPr sz="2900" spc="-120" dirty="0">
                <a:solidFill>
                  <a:srgbClr val="000000"/>
                </a:solidFill>
                <a:latin typeface="Times New Roman"/>
                <a:cs typeface="Times New Roman"/>
              </a:rPr>
              <a:t> </a:t>
            </a:r>
            <a:r>
              <a:rPr sz="2900" spc="-35" dirty="0">
                <a:solidFill>
                  <a:srgbClr val="000000"/>
                </a:solidFill>
                <a:latin typeface="Times New Roman"/>
                <a:cs typeface="Times New Roman"/>
              </a:rPr>
              <a:t>salvo</a:t>
            </a:r>
            <a:r>
              <a:rPr sz="2900" spc="-120" dirty="0">
                <a:solidFill>
                  <a:srgbClr val="000000"/>
                </a:solidFill>
                <a:latin typeface="Times New Roman"/>
                <a:cs typeface="Times New Roman"/>
              </a:rPr>
              <a:t> </a:t>
            </a:r>
            <a:r>
              <a:rPr sz="2900" dirty="0">
                <a:solidFill>
                  <a:srgbClr val="000000"/>
                </a:solidFill>
                <a:latin typeface="Times New Roman"/>
                <a:cs typeface="Times New Roman"/>
              </a:rPr>
              <a:t>por</a:t>
            </a:r>
            <a:r>
              <a:rPr sz="2900" spc="-125" dirty="0">
                <a:solidFill>
                  <a:srgbClr val="000000"/>
                </a:solidFill>
                <a:latin typeface="Times New Roman"/>
                <a:cs typeface="Times New Roman"/>
              </a:rPr>
              <a:t> </a:t>
            </a:r>
            <a:r>
              <a:rPr sz="2900" dirty="0">
                <a:solidFill>
                  <a:srgbClr val="000000"/>
                </a:solidFill>
                <a:latin typeface="Times New Roman"/>
                <a:cs typeface="Times New Roman"/>
              </a:rPr>
              <a:t>las</a:t>
            </a:r>
            <a:r>
              <a:rPr sz="2900" spc="-120" dirty="0">
                <a:solidFill>
                  <a:srgbClr val="000000"/>
                </a:solidFill>
                <a:latin typeface="Times New Roman"/>
                <a:cs typeface="Times New Roman"/>
              </a:rPr>
              <a:t> </a:t>
            </a:r>
            <a:r>
              <a:rPr sz="2900" dirty="0">
                <a:solidFill>
                  <a:srgbClr val="000000"/>
                </a:solidFill>
                <a:latin typeface="Times New Roman"/>
                <a:cs typeface="Times New Roman"/>
              </a:rPr>
              <a:t>causas</a:t>
            </a:r>
            <a:r>
              <a:rPr sz="2900" spc="-120" dirty="0">
                <a:solidFill>
                  <a:srgbClr val="000000"/>
                </a:solidFill>
                <a:latin typeface="Times New Roman"/>
                <a:cs typeface="Times New Roman"/>
              </a:rPr>
              <a:t> </a:t>
            </a:r>
            <a:r>
              <a:rPr sz="2900" spc="-125" dirty="0">
                <a:solidFill>
                  <a:srgbClr val="000000"/>
                </a:solidFill>
                <a:latin typeface="Times New Roman"/>
                <a:cs typeface="Times New Roman"/>
              </a:rPr>
              <a:t>y </a:t>
            </a:r>
            <a:r>
              <a:rPr sz="2900" spc="-10" dirty="0">
                <a:solidFill>
                  <a:srgbClr val="000000"/>
                </a:solidFill>
                <a:latin typeface="Times New Roman"/>
                <a:cs typeface="Times New Roman"/>
              </a:rPr>
              <a:t>con</a:t>
            </a:r>
            <a:r>
              <a:rPr sz="2900" spc="-120" dirty="0">
                <a:solidFill>
                  <a:srgbClr val="000000"/>
                </a:solidFill>
                <a:latin typeface="Times New Roman"/>
                <a:cs typeface="Times New Roman"/>
              </a:rPr>
              <a:t> </a:t>
            </a:r>
            <a:r>
              <a:rPr sz="2900" dirty="0">
                <a:solidFill>
                  <a:srgbClr val="000000"/>
                </a:solidFill>
                <a:latin typeface="Times New Roman"/>
                <a:cs typeface="Times New Roman"/>
              </a:rPr>
              <a:t>arreglo</a:t>
            </a:r>
            <a:r>
              <a:rPr sz="2900" spc="-120" dirty="0">
                <a:solidFill>
                  <a:srgbClr val="000000"/>
                </a:solidFill>
                <a:latin typeface="Times New Roman"/>
                <a:cs typeface="Times New Roman"/>
              </a:rPr>
              <a:t> </a:t>
            </a:r>
            <a:r>
              <a:rPr sz="2900" spc="50" dirty="0">
                <a:solidFill>
                  <a:srgbClr val="000000"/>
                </a:solidFill>
                <a:latin typeface="Times New Roman"/>
                <a:cs typeface="Times New Roman"/>
              </a:rPr>
              <a:t>a</a:t>
            </a:r>
            <a:r>
              <a:rPr sz="2900" spc="-125" dirty="0">
                <a:solidFill>
                  <a:srgbClr val="000000"/>
                </a:solidFill>
                <a:latin typeface="Times New Roman"/>
                <a:cs typeface="Times New Roman"/>
              </a:rPr>
              <a:t> </a:t>
            </a:r>
            <a:r>
              <a:rPr sz="2900" spc="-25" dirty="0">
                <a:solidFill>
                  <a:srgbClr val="000000"/>
                </a:solidFill>
                <a:latin typeface="Times New Roman"/>
                <a:cs typeface="Times New Roman"/>
              </a:rPr>
              <a:t>los </a:t>
            </a:r>
            <a:r>
              <a:rPr sz="2900" dirty="0">
                <a:solidFill>
                  <a:srgbClr val="000000"/>
                </a:solidFill>
                <a:latin typeface="Times New Roman"/>
                <a:cs typeface="Times New Roman"/>
              </a:rPr>
              <a:t>procedimientos</a:t>
            </a:r>
            <a:r>
              <a:rPr sz="2900" spc="-45" dirty="0">
                <a:solidFill>
                  <a:srgbClr val="000000"/>
                </a:solidFill>
                <a:latin typeface="Times New Roman"/>
                <a:cs typeface="Times New Roman"/>
              </a:rPr>
              <a:t> </a:t>
            </a:r>
            <a:r>
              <a:rPr sz="2900" dirty="0">
                <a:solidFill>
                  <a:srgbClr val="000000"/>
                </a:solidFill>
                <a:latin typeface="Times New Roman"/>
                <a:cs typeface="Times New Roman"/>
              </a:rPr>
              <a:t>previamente</a:t>
            </a:r>
            <a:r>
              <a:rPr sz="2900" spc="-40" dirty="0">
                <a:solidFill>
                  <a:srgbClr val="000000"/>
                </a:solidFill>
                <a:latin typeface="Times New Roman"/>
                <a:cs typeface="Times New Roman"/>
              </a:rPr>
              <a:t> </a:t>
            </a:r>
            <a:r>
              <a:rPr sz="2900" spc="-10" dirty="0">
                <a:solidFill>
                  <a:srgbClr val="000000"/>
                </a:solidFill>
                <a:latin typeface="Times New Roman"/>
                <a:cs typeface="Times New Roman"/>
              </a:rPr>
              <a:t>definidos</a:t>
            </a:r>
            <a:r>
              <a:rPr sz="2900" spc="-40" dirty="0">
                <a:solidFill>
                  <a:srgbClr val="000000"/>
                </a:solidFill>
                <a:latin typeface="Times New Roman"/>
                <a:cs typeface="Times New Roman"/>
              </a:rPr>
              <a:t> </a:t>
            </a:r>
            <a:r>
              <a:rPr sz="2900" dirty="0">
                <a:solidFill>
                  <a:srgbClr val="000000"/>
                </a:solidFill>
                <a:latin typeface="Times New Roman"/>
                <a:cs typeface="Times New Roman"/>
              </a:rPr>
              <a:t>en</a:t>
            </a:r>
            <a:r>
              <a:rPr sz="2900" spc="-40" dirty="0">
                <a:solidFill>
                  <a:srgbClr val="000000"/>
                </a:solidFill>
                <a:latin typeface="Times New Roman"/>
                <a:cs typeface="Times New Roman"/>
              </a:rPr>
              <a:t> </a:t>
            </a:r>
            <a:r>
              <a:rPr sz="2900" spc="-45" dirty="0">
                <a:solidFill>
                  <a:srgbClr val="000000"/>
                </a:solidFill>
                <a:latin typeface="Times New Roman"/>
                <a:cs typeface="Times New Roman"/>
              </a:rPr>
              <a:t>el </a:t>
            </a:r>
            <a:r>
              <a:rPr sz="2900" dirty="0">
                <a:solidFill>
                  <a:srgbClr val="000000"/>
                </a:solidFill>
                <a:latin typeface="Times New Roman"/>
                <a:cs typeface="Times New Roman"/>
              </a:rPr>
              <a:t>presente</a:t>
            </a:r>
            <a:r>
              <a:rPr sz="2900" spc="-40" dirty="0">
                <a:solidFill>
                  <a:srgbClr val="000000"/>
                </a:solidFill>
                <a:latin typeface="Times New Roman"/>
                <a:cs typeface="Times New Roman"/>
              </a:rPr>
              <a:t> </a:t>
            </a:r>
            <a:r>
              <a:rPr sz="2900" spc="-10" dirty="0">
                <a:solidFill>
                  <a:srgbClr val="000000"/>
                </a:solidFill>
                <a:latin typeface="Times New Roman"/>
                <a:cs typeface="Times New Roman"/>
              </a:rPr>
              <a:t>código.</a:t>
            </a:r>
            <a:endParaRPr sz="2900">
              <a:latin typeface="Times New Roman"/>
              <a:cs typeface="Times New Roman"/>
            </a:endParaRPr>
          </a:p>
        </p:txBody>
      </p:sp>
      <p:sp>
        <p:nvSpPr>
          <p:cNvPr id="6" name="object 6"/>
          <p:cNvSpPr txBox="1"/>
          <p:nvPr/>
        </p:nvSpPr>
        <p:spPr>
          <a:xfrm>
            <a:off x="2162474" y="4906794"/>
            <a:ext cx="14112875" cy="4527778"/>
          </a:xfrm>
          <a:prstGeom prst="rect">
            <a:avLst/>
          </a:prstGeom>
        </p:spPr>
        <p:txBody>
          <a:bodyPr vert="horz" wrap="square" lIns="0" tIns="12700" rIns="0" bIns="0" rtlCol="0">
            <a:spAutoFit/>
          </a:bodyPr>
          <a:lstStyle/>
          <a:p>
            <a:pPr marL="12700" marR="242570">
              <a:lnSpc>
                <a:spcPct val="114199"/>
              </a:lnSpc>
              <a:spcBef>
                <a:spcPts val="100"/>
              </a:spcBef>
            </a:pPr>
            <a:r>
              <a:rPr sz="2900" spc="-55" dirty="0">
                <a:latin typeface="Times New Roman"/>
                <a:cs typeface="Times New Roman"/>
              </a:rPr>
              <a:t>Artículo</a:t>
            </a:r>
            <a:r>
              <a:rPr sz="2900" spc="-145" dirty="0">
                <a:latin typeface="Times New Roman"/>
                <a:cs typeface="Times New Roman"/>
              </a:rPr>
              <a:t> </a:t>
            </a:r>
            <a:r>
              <a:rPr sz="2900" spc="-100" dirty="0">
                <a:latin typeface="Times New Roman"/>
                <a:cs typeface="Times New Roman"/>
              </a:rPr>
              <a:t>160.</a:t>
            </a:r>
            <a:r>
              <a:rPr sz="2900" spc="-145" dirty="0">
                <a:latin typeface="Times New Roman"/>
                <a:cs typeface="Times New Roman"/>
              </a:rPr>
              <a:t> </a:t>
            </a:r>
            <a:r>
              <a:rPr sz="2900" b="1" spc="-25" dirty="0">
                <a:latin typeface="Times New Roman"/>
                <a:cs typeface="Times New Roman"/>
              </a:rPr>
              <a:t>Modificado</a:t>
            </a:r>
            <a:r>
              <a:rPr sz="2900" b="1" spc="-125" dirty="0">
                <a:latin typeface="Times New Roman"/>
                <a:cs typeface="Times New Roman"/>
              </a:rPr>
              <a:t> </a:t>
            </a:r>
            <a:r>
              <a:rPr sz="2900" b="1" spc="-35" dirty="0">
                <a:latin typeface="Times New Roman"/>
                <a:cs typeface="Times New Roman"/>
              </a:rPr>
              <a:t>por</a:t>
            </a:r>
            <a:r>
              <a:rPr sz="2900" b="1" spc="-130" dirty="0">
                <a:latin typeface="Times New Roman"/>
                <a:cs typeface="Times New Roman"/>
              </a:rPr>
              <a:t> </a:t>
            </a:r>
            <a:r>
              <a:rPr sz="2900" b="1" dirty="0">
                <a:latin typeface="Times New Roman"/>
                <a:cs typeface="Times New Roman"/>
              </a:rPr>
              <a:t>la</a:t>
            </a:r>
            <a:r>
              <a:rPr sz="2900" b="1" spc="-125" dirty="0">
                <a:latin typeface="Times New Roman"/>
                <a:cs typeface="Times New Roman"/>
              </a:rPr>
              <a:t> </a:t>
            </a:r>
            <a:r>
              <a:rPr sz="2900" b="1" u="heavy" spc="-280" dirty="0">
                <a:uFill>
                  <a:solidFill>
                    <a:srgbClr val="000000"/>
                  </a:solidFill>
                </a:uFill>
                <a:latin typeface="Times New Roman"/>
                <a:cs typeface="Times New Roman"/>
                <a:hlinkClick r:id="rId4"/>
              </a:rPr>
              <a:t>Ley</a:t>
            </a:r>
            <a:r>
              <a:rPr sz="2900" b="1" u="heavy" spc="325" dirty="0">
                <a:uFill>
                  <a:solidFill>
                    <a:srgbClr val="000000"/>
                  </a:solidFill>
                </a:uFill>
                <a:latin typeface="Times New Roman"/>
                <a:cs typeface="Times New Roman"/>
                <a:hlinkClick r:id="rId4"/>
              </a:rPr>
              <a:t> </a:t>
            </a:r>
            <a:r>
              <a:rPr sz="2900" b="1" u="heavy" spc="-95" dirty="0">
                <a:uFill>
                  <a:solidFill>
                    <a:srgbClr val="000000"/>
                  </a:solidFill>
                </a:uFill>
                <a:latin typeface="Times New Roman"/>
                <a:cs typeface="Times New Roman"/>
                <a:hlinkClick r:id="rId4"/>
              </a:rPr>
              <a:t>1453</a:t>
            </a:r>
            <a:r>
              <a:rPr sz="2900" b="1" u="heavy" spc="-130" dirty="0">
                <a:uFill>
                  <a:solidFill>
                    <a:srgbClr val="000000"/>
                  </a:solidFill>
                </a:uFill>
                <a:latin typeface="Times New Roman"/>
                <a:cs typeface="Times New Roman"/>
                <a:hlinkClick r:id="rId4"/>
              </a:rPr>
              <a:t> </a:t>
            </a:r>
            <a:r>
              <a:rPr sz="2900" b="1" u="heavy" dirty="0">
                <a:uFill>
                  <a:solidFill>
                    <a:srgbClr val="000000"/>
                  </a:solidFill>
                </a:uFill>
                <a:latin typeface="Times New Roman"/>
                <a:cs typeface="Times New Roman"/>
                <a:hlinkClick r:id="rId4"/>
              </a:rPr>
              <a:t>de</a:t>
            </a:r>
            <a:r>
              <a:rPr sz="2900" b="1" u="heavy" spc="-125" dirty="0">
                <a:uFill>
                  <a:solidFill>
                    <a:srgbClr val="000000"/>
                  </a:solidFill>
                </a:uFill>
                <a:latin typeface="Times New Roman"/>
                <a:cs typeface="Times New Roman"/>
                <a:hlinkClick r:id="rId4"/>
              </a:rPr>
              <a:t> </a:t>
            </a:r>
            <a:r>
              <a:rPr sz="2900" b="1" u="heavy" spc="-75" dirty="0">
                <a:uFill>
                  <a:solidFill>
                    <a:srgbClr val="000000"/>
                  </a:solidFill>
                </a:uFill>
                <a:latin typeface="Times New Roman"/>
                <a:cs typeface="Times New Roman"/>
                <a:hlinkClick r:id="rId4"/>
              </a:rPr>
              <a:t>2011</a:t>
            </a:r>
            <a:r>
              <a:rPr sz="2900" b="1" spc="-75" dirty="0">
                <a:latin typeface="Times New Roman"/>
                <a:cs typeface="Times New Roman"/>
              </a:rPr>
              <a:t>,</a:t>
            </a:r>
            <a:r>
              <a:rPr sz="2900" b="1" spc="-130" dirty="0">
                <a:latin typeface="Times New Roman"/>
                <a:cs typeface="Times New Roman"/>
              </a:rPr>
              <a:t> </a:t>
            </a:r>
            <a:r>
              <a:rPr sz="2900" b="1" dirty="0">
                <a:latin typeface="Times New Roman"/>
                <a:cs typeface="Times New Roman"/>
              </a:rPr>
              <a:t>artículo</a:t>
            </a:r>
            <a:r>
              <a:rPr sz="2900" b="1" spc="-125" dirty="0">
                <a:latin typeface="Times New Roman"/>
                <a:cs typeface="Times New Roman"/>
              </a:rPr>
              <a:t> </a:t>
            </a:r>
            <a:r>
              <a:rPr sz="2900" b="1" spc="175" dirty="0">
                <a:latin typeface="Times New Roman"/>
                <a:cs typeface="Times New Roman"/>
              </a:rPr>
              <a:t>88.</a:t>
            </a:r>
            <a:r>
              <a:rPr sz="2900" b="1" spc="-145" dirty="0">
                <a:latin typeface="Times New Roman"/>
                <a:cs typeface="Times New Roman"/>
              </a:rPr>
              <a:t> </a:t>
            </a:r>
            <a:r>
              <a:rPr sz="2900" spc="-150" dirty="0">
                <a:latin typeface="Times New Roman"/>
                <a:cs typeface="Times New Roman"/>
              </a:rPr>
              <a:t>Se</a:t>
            </a:r>
            <a:r>
              <a:rPr sz="2900" spc="-145" dirty="0">
                <a:latin typeface="Times New Roman"/>
                <a:cs typeface="Times New Roman"/>
              </a:rPr>
              <a:t> </a:t>
            </a:r>
            <a:r>
              <a:rPr sz="2900" dirty="0">
                <a:latin typeface="Times New Roman"/>
                <a:cs typeface="Times New Roman"/>
              </a:rPr>
              <a:t>entiende</a:t>
            </a:r>
            <a:r>
              <a:rPr sz="2900" spc="-140" dirty="0">
                <a:latin typeface="Times New Roman"/>
                <a:cs typeface="Times New Roman"/>
              </a:rPr>
              <a:t> </a:t>
            </a:r>
            <a:r>
              <a:rPr sz="2900" dirty="0">
                <a:latin typeface="Times New Roman"/>
                <a:cs typeface="Times New Roman"/>
              </a:rPr>
              <a:t>por</a:t>
            </a:r>
            <a:r>
              <a:rPr sz="2900" spc="-145" dirty="0">
                <a:latin typeface="Times New Roman"/>
                <a:cs typeface="Times New Roman"/>
              </a:rPr>
              <a:t> </a:t>
            </a:r>
            <a:r>
              <a:rPr sz="2900" spc="-10" dirty="0">
                <a:latin typeface="Times New Roman"/>
                <a:cs typeface="Times New Roman"/>
              </a:rPr>
              <a:t>privación</a:t>
            </a:r>
            <a:r>
              <a:rPr sz="2900" spc="-145" dirty="0">
                <a:latin typeface="Times New Roman"/>
                <a:cs typeface="Times New Roman"/>
              </a:rPr>
              <a:t> </a:t>
            </a:r>
            <a:r>
              <a:rPr sz="2900" dirty="0">
                <a:latin typeface="Times New Roman"/>
                <a:cs typeface="Times New Roman"/>
              </a:rPr>
              <a:t>de</a:t>
            </a:r>
            <a:r>
              <a:rPr sz="2900" spc="-140" dirty="0">
                <a:latin typeface="Times New Roman"/>
                <a:cs typeface="Times New Roman"/>
              </a:rPr>
              <a:t> </a:t>
            </a:r>
            <a:r>
              <a:rPr sz="2900" spc="-25" dirty="0">
                <a:latin typeface="Times New Roman"/>
                <a:cs typeface="Times New Roman"/>
              </a:rPr>
              <a:t>la </a:t>
            </a:r>
            <a:r>
              <a:rPr sz="2900" dirty="0">
                <a:latin typeface="Times New Roman"/>
                <a:cs typeface="Times New Roman"/>
              </a:rPr>
              <a:t>libertad</a:t>
            </a:r>
            <a:r>
              <a:rPr sz="2900" spc="-85" dirty="0">
                <a:latin typeface="Times New Roman"/>
                <a:cs typeface="Times New Roman"/>
              </a:rPr>
              <a:t> </a:t>
            </a:r>
            <a:r>
              <a:rPr sz="2900" spc="60" dirty="0">
                <a:latin typeface="Times New Roman"/>
                <a:cs typeface="Times New Roman"/>
              </a:rPr>
              <a:t>toda</a:t>
            </a:r>
            <a:r>
              <a:rPr sz="2900" spc="-85" dirty="0">
                <a:latin typeface="Times New Roman"/>
                <a:cs typeface="Times New Roman"/>
              </a:rPr>
              <a:t> </a:t>
            </a:r>
            <a:r>
              <a:rPr sz="2900" dirty="0">
                <a:latin typeface="Times New Roman"/>
                <a:cs typeface="Times New Roman"/>
              </a:rPr>
              <a:t>forma</a:t>
            </a:r>
            <a:r>
              <a:rPr sz="2900" spc="-85" dirty="0">
                <a:latin typeface="Times New Roman"/>
                <a:cs typeface="Times New Roman"/>
              </a:rPr>
              <a:t> </a:t>
            </a:r>
            <a:r>
              <a:rPr sz="2900" dirty="0">
                <a:latin typeface="Times New Roman"/>
                <a:cs typeface="Times New Roman"/>
              </a:rPr>
              <a:t>de</a:t>
            </a:r>
            <a:r>
              <a:rPr sz="2900" spc="-85" dirty="0">
                <a:latin typeface="Times New Roman"/>
                <a:cs typeface="Times New Roman"/>
              </a:rPr>
              <a:t> </a:t>
            </a:r>
            <a:r>
              <a:rPr sz="2900" dirty="0">
                <a:latin typeface="Times New Roman"/>
                <a:cs typeface="Times New Roman"/>
              </a:rPr>
              <a:t>internamiento,</a:t>
            </a:r>
            <a:r>
              <a:rPr sz="2900" spc="-80" dirty="0">
                <a:latin typeface="Times New Roman"/>
                <a:cs typeface="Times New Roman"/>
              </a:rPr>
              <a:t> </a:t>
            </a:r>
            <a:r>
              <a:rPr sz="2900" dirty="0">
                <a:latin typeface="Times New Roman"/>
                <a:cs typeface="Times New Roman"/>
              </a:rPr>
              <a:t>en</a:t>
            </a:r>
            <a:r>
              <a:rPr sz="2900" spc="-85" dirty="0">
                <a:latin typeface="Times New Roman"/>
                <a:cs typeface="Times New Roman"/>
              </a:rPr>
              <a:t> </a:t>
            </a:r>
            <a:r>
              <a:rPr sz="2900" spc="90" dirty="0">
                <a:latin typeface="Times New Roman"/>
                <a:cs typeface="Times New Roman"/>
              </a:rPr>
              <a:t>un</a:t>
            </a:r>
            <a:r>
              <a:rPr sz="2900" spc="-85" dirty="0">
                <a:latin typeface="Times New Roman"/>
                <a:cs typeface="Times New Roman"/>
              </a:rPr>
              <a:t> </a:t>
            </a:r>
            <a:r>
              <a:rPr sz="2900" dirty="0">
                <a:latin typeface="Times New Roman"/>
                <a:cs typeface="Times New Roman"/>
              </a:rPr>
              <a:t>establecimiento</a:t>
            </a:r>
            <a:r>
              <a:rPr sz="2900" spc="-85" dirty="0">
                <a:latin typeface="Times New Roman"/>
                <a:cs typeface="Times New Roman"/>
              </a:rPr>
              <a:t> </a:t>
            </a:r>
            <a:r>
              <a:rPr sz="2900" spc="-10" dirty="0">
                <a:latin typeface="Times New Roman"/>
                <a:cs typeface="Times New Roman"/>
              </a:rPr>
              <a:t>público</a:t>
            </a:r>
            <a:r>
              <a:rPr sz="2900" spc="-80" dirty="0">
                <a:latin typeface="Times New Roman"/>
                <a:cs typeface="Times New Roman"/>
              </a:rPr>
              <a:t> </a:t>
            </a:r>
            <a:r>
              <a:rPr sz="2900" spc="-20" dirty="0">
                <a:latin typeface="Times New Roman"/>
                <a:cs typeface="Times New Roman"/>
              </a:rPr>
              <a:t>o</a:t>
            </a:r>
            <a:r>
              <a:rPr sz="2900" spc="-85" dirty="0">
                <a:latin typeface="Times New Roman"/>
                <a:cs typeface="Times New Roman"/>
              </a:rPr>
              <a:t> </a:t>
            </a:r>
            <a:r>
              <a:rPr sz="2900" spc="-10" dirty="0">
                <a:latin typeface="Times New Roman"/>
                <a:cs typeface="Times New Roman"/>
              </a:rPr>
              <a:t>privado,</a:t>
            </a:r>
            <a:r>
              <a:rPr sz="2900" spc="-85" dirty="0">
                <a:latin typeface="Times New Roman"/>
                <a:cs typeface="Times New Roman"/>
              </a:rPr>
              <a:t> </a:t>
            </a:r>
            <a:r>
              <a:rPr sz="2900" spc="-10" dirty="0">
                <a:latin typeface="Times New Roman"/>
                <a:cs typeface="Times New Roman"/>
              </a:rPr>
              <a:t>con</a:t>
            </a:r>
            <a:r>
              <a:rPr sz="2900" spc="-85" dirty="0">
                <a:latin typeface="Times New Roman"/>
                <a:cs typeface="Times New Roman"/>
              </a:rPr>
              <a:t> </a:t>
            </a:r>
            <a:r>
              <a:rPr sz="2900" spc="-10" dirty="0">
                <a:latin typeface="Times New Roman"/>
                <a:cs typeface="Times New Roman"/>
              </a:rPr>
              <a:t>personal </a:t>
            </a:r>
            <a:r>
              <a:rPr sz="2900" dirty="0">
                <a:latin typeface="Times New Roman"/>
                <a:cs typeface="Times New Roman"/>
              </a:rPr>
              <a:t>adecuado,</a:t>
            </a:r>
            <a:r>
              <a:rPr sz="2900" spc="-80" dirty="0">
                <a:latin typeface="Times New Roman"/>
                <a:cs typeface="Times New Roman"/>
              </a:rPr>
              <a:t> </a:t>
            </a:r>
            <a:r>
              <a:rPr sz="2900" dirty="0">
                <a:latin typeface="Times New Roman"/>
                <a:cs typeface="Times New Roman"/>
              </a:rPr>
              <a:t>instalaciones</a:t>
            </a:r>
            <a:r>
              <a:rPr sz="2900" spc="-80" dirty="0">
                <a:latin typeface="Times New Roman"/>
                <a:cs typeface="Times New Roman"/>
              </a:rPr>
              <a:t> </a:t>
            </a:r>
            <a:r>
              <a:rPr sz="2900" spc="-10" dirty="0">
                <a:latin typeface="Times New Roman"/>
                <a:cs typeface="Times New Roman"/>
              </a:rPr>
              <a:t>suficientes,</a:t>
            </a:r>
            <a:r>
              <a:rPr sz="2900" spc="-80" dirty="0">
                <a:latin typeface="Times New Roman"/>
                <a:cs typeface="Times New Roman"/>
              </a:rPr>
              <a:t> </a:t>
            </a:r>
            <a:r>
              <a:rPr sz="2900" dirty="0">
                <a:latin typeface="Times New Roman"/>
                <a:cs typeface="Times New Roman"/>
              </a:rPr>
              <a:t>medios</a:t>
            </a:r>
            <a:r>
              <a:rPr sz="2900" spc="-75" dirty="0">
                <a:latin typeface="Times New Roman"/>
                <a:cs typeface="Times New Roman"/>
              </a:rPr>
              <a:t> </a:t>
            </a:r>
            <a:r>
              <a:rPr sz="2900" spc="-10" dirty="0">
                <a:latin typeface="Times New Roman"/>
                <a:cs typeface="Times New Roman"/>
              </a:rPr>
              <a:t>idóneos,</a:t>
            </a:r>
            <a:r>
              <a:rPr sz="2900" spc="-80" dirty="0">
                <a:latin typeface="Times New Roman"/>
                <a:cs typeface="Times New Roman"/>
              </a:rPr>
              <a:t> </a:t>
            </a:r>
            <a:r>
              <a:rPr sz="2900" spc="-125" dirty="0">
                <a:latin typeface="Times New Roman"/>
                <a:cs typeface="Times New Roman"/>
              </a:rPr>
              <a:t>y</a:t>
            </a:r>
            <a:r>
              <a:rPr sz="2900" spc="-80" dirty="0">
                <a:latin typeface="Times New Roman"/>
                <a:cs typeface="Times New Roman"/>
              </a:rPr>
              <a:t> </a:t>
            </a:r>
            <a:r>
              <a:rPr sz="2900" spc="-20" dirty="0">
                <a:latin typeface="Times New Roman"/>
                <a:cs typeface="Times New Roman"/>
              </a:rPr>
              <a:t>experiencia</a:t>
            </a:r>
            <a:r>
              <a:rPr sz="2900" spc="-75" dirty="0">
                <a:latin typeface="Times New Roman"/>
                <a:cs typeface="Times New Roman"/>
              </a:rPr>
              <a:t> </a:t>
            </a:r>
            <a:r>
              <a:rPr sz="2900" dirty="0">
                <a:latin typeface="Times New Roman"/>
                <a:cs typeface="Times New Roman"/>
              </a:rPr>
              <a:t>probada;</a:t>
            </a:r>
            <a:r>
              <a:rPr sz="2900" spc="-80" dirty="0">
                <a:latin typeface="Times New Roman"/>
                <a:cs typeface="Times New Roman"/>
              </a:rPr>
              <a:t> </a:t>
            </a:r>
            <a:r>
              <a:rPr sz="2900" dirty="0">
                <a:latin typeface="Times New Roman"/>
                <a:cs typeface="Times New Roman"/>
              </a:rPr>
              <a:t>ordenada</a:t>
            </a:r>
            <a:r>
              <a:rPr sz="2900" spc="-80" dirty="0">
                <a:latin typeface="Times New Roman"/>
                <a:cs typeface="Times New Roman"/>
              </a:rPr>
              <a:t> </a:t>
            </a:r>
            <a:r>
              <a:rPr sz="2900" spc="-25" dirty="0">
                <a:latin typeface="Times New Roman"/>
                <a:cs typeface="Times New Roman"/>
              </a:rPr>
              <a:t>por </a:t>
            </a:r>
            <a:r>
              <a:rPr sz="2900" spc="50" dirty="0">
                <a:latin typeface="Times New Roman"/>
                <a:cs typeface="Times New Roman"/>
              </a:rPr>
              <a:t>autoridad</a:t>
            </a:r>
            <a:r>
              <a:rPr sz="2900" spc="-110" dirty="0">
                <a:latin typeface="Times New Roman"/>
                <a:cs typeface="Times New Roman"/>
              </a:rPr>
              <a:t> </a:t>
            </a:r>
            <a:r>
              <a:rPr sz="2900" spc="-30" dirty="0">
                <a:latin typeface="Times New Roman"/>
                <a:cs typeface="Times New Roman"/>
              </a:rPr>
              <a:t>judicial,</a:t>
            </a:r>
            <a:r>
              <a:rPr sz="2900" spc="-110" dirty="0">
                <a:latin typeface="Times New Roman"/>
                <a:cs typeface="Times New Roman"/>
              </a:rPr>
              <a:t> </a:t>
            </a:r>
            <a:r>
              <a:rPr sz="2900" spc="-10" dirty="0">
                <a:latin typeface="Times New Roman"/>
                <a:cs typeface="Times New Roman"/>
              </a:rPr>
              <a:t>del</a:t>
            </a:r>
            <a:r>
              <a:rPr sz="2900" spc="-110" dirty="0">
                <a:latin typeface="Times New Roman"/>
                <a:cs typeface="Times New Roman"/>
              </a:rPr>
              <a:t> </a:t>
            </a:r>
            <a:r>
              <a:rPr sz="2900" dirty="0">
                <a:latin typeface="Times New Roman"/>
                <a:cs typeface="Times New Roman"/>
              </a:rPr>
              <a:t>que</a:t>
            </a:r>
            <a:r>
              <a:rPr sz="2900" spc="-110" dirty="0">
                <a:latin typeface="Times New Roman"/>
                <a:cs typeface="Times New Roman"/>
              </a:rPr>
              <a:t> </a:t>
            </a:r>
            <a:r>
              <a:rPr sz="2900" dirty="0">
                <a:latin typeface="Times New Roman"/>
                <a:cs typeface="Times New Roman"/>
              </a:rPr>
              <a:t>no</a:t>
            </a:r>
            <a:r>
              <a:rPr sz="2900" spc="-110" dirty="0">
                <a:latin typeface="Times New Roman"/>
                <a:cs typeface="Times New Roman"/>
              </a:rPr>
              <a:t> </a:t>
            </a:r>
            <a:r>
              <a:rPr sz="2900" spc="-10" dirty="0">
                <a:latin typeface="Times New Roman"/>
                <a:cs typeface="Times New Roman"/>
              </a:rPr>
              <a:t>se</a:t>
            </a:r>
            <a:r>
              <a:rPr sz="2900" spc="-110" dirty="0">
                <a:latin typeface="Times New Roman"/>
                <a:cs typeface="Times New Roman"/>
              </a:rPr>
              <a:t> </a:t>
            </a:r>
            <a:r>
              <a:rPr sz="2900" dirty="0">
                <a:latin typeface="Times New Roman"/>
                <a:cs typeface="Times New Roman"/>
              </a:rPr>
              <a:t>permite</a:t>
            </a:r>
            <a:r>
              <a:rPr sz="2900" spc="-110" dirty="0">
                <a:latin typeface="Times New Roman"/>
                <a:cs typeface="Times New Roman"/>
              </a:rPr>
              <a:t> </a:t>
            </a:r>
            <a:r>
              <a:rPr sz="2900" dirty="0">
                <a:latin typeface="Times New Roman"/>
                <a:cs typeface="Times New Roman"/>
              </a:rPr>
              <a:t>al</a:t>
            </a:r>
            <a:r>
              <a:rPr sz="2900" spc="-110" dirty="0">
                <a:latin typeface="Times New Roman"/>
                <a:cs typeface="Times New Roman"/>
              </a:rPr>
              <a:t> </a:t>
            </a:r>
            <a:r>
              <a:rPr sz="2900" dirty="0">
                <a:latin typeface="Times New Roman"/>
                <a:cs typeface="Times New Roman"/>
              </a:rPr>
              <a:t>adolescente</a:t>
            </a:r>
            <a:r>
              <a:rPr sz="2900" spc="-110" dirty="0">
                <a:latin typeface="Times New Roman"/>
                <a:cs typeface="Times New Roman"/>
              </a:rPr>
              <a:t> </a:t>
            </a:r>
            <a:r>
              <a:rPr sz="2900" dirty="0">
                <a:latin typeface="Times New Roman"/>
                <a:cs typeface="Times New Roman"/>
              </a:rPr>
              <a:t>salir</a:t>
            </a:r>
            <a:r>
              <a:rPr sz="2900" spc="-110" dirty="0">
                <a:latin typeface="Times New Roman"/>
                <a:cs typeface="Times New Roman"/>
              </a:rPr>
              <a:t> </a:t>
            </a:r>
            <a:r>
              <a:rPr sz="2900" dirty="0">
                <a:latin typeface="Times New Roman"/>
                <a:cs typeface="Times New Roman"/>
              </a:rPr>
              <a:t>por</a:t>
            </a:r>
            <a:r>
              <a:rPr sz="2900" spc="-110" dirty="0">
                <a:latin typeface="Times New Roman"/>
                <a:cs typeface="Times New Roman"/>
              </a:rPr>
              <a:t> </a:t>
            </a:r>
            <a:r>
              <a:rPr sz="2900" dirty="0">
                <a:latin typeface="Times New Roman"/>
                <a:cs typeface="Times New Roman"/>
              </a:rPr>
              <a:t>su</a:t>
            </a:r>
            <a:r>
              <a:rPr sz="2900" spc="-110" dirty="0">
                <a:latin typeface="Times New Roman"/>
                <a:cs typeface="Times New Roman"/>
              </a:rPr>
              <a:t> </a:t>
            </a:r>
            <a:r>
              <a:rPr sz="2900" dirty="0">
                <a:latin typeface="Times New Roman"/>
                <a:cs typeface="Times New Roman"/>
              </a:rPr>
              <a:t>propia</a:t>
            </a:r>
            <a:r>
              <a:rPr sz="2900" spc="-110" dirty="0">
                <a:latin typeface="Times New Roman"/>
                <a:cs typeface="Times New Roman"/>
              </a:rPr>
              <a:t> </a:t>
            </a:r>
            <a:r>
              <a:rPr sz="2900" spc="-10" dirty="0" err="1">
                <a:latin typeface="Times New Roman"/>
                <a:cs typeface="Times New Roman"/>
              </a:rPr>
              <a:t>voluntad</a:t>
            </a:r>
            <a:r>
              <a:rPr sz="2900" spc="-10" dirty="0">
                <a:latin typeface="Times New Roman"/>
                <a:cs typeface="Times New Roman"/>
              </a:rPr>
              <a:t>.</a:t>
            </a:r>
            <a:endParaRPr lang="es-ES" sz="2900" spc="-10" dirty="0">
              <a:latin typeface="Times New Roman"/>
              <a:cs typeface="Times New Roman"/>
            </a:endParaRPr>
          </a:p>
          <a:p>
            <a:pPr marL="12700" marR="242570">
              <a:lnSpc>
                <a:spcPct val="114199"/>
              </a:lnSpc>
              <a:spcBef>
                <a:spcPts val="100"/>
              </a:spcBef>
            </a:pPr>
            <a:endParaRPr sz="2900" dirty="0">
              <a:latin typeface="Times New Roman"/>
              <a:cs typeface="Times New Roman"/>
            </a:endParaRPr>
          </a:p>
          <a:p>
            <a:pPr>
              <a:lnSpc>
                <a:spcPct val="100000"/>
              </a:lnSpc>
              <a:spcBef>
                <a:spcPts val="395"/>
              </a:spcBef>
            </a:pPr>
            <a:endParaRPr sz="2900" dirty="0">
              <a:latin typeface="Times New Roman"/>
              <a:cs typeface="Times New Roman"/>
            </a:endParaRPr>
          </a:p>
          <a:p>
            <a:pPr marL="12700" marR="5080">
              <a:lnSpc>
                <a:spcPct val="114799"/>
              </a:lnSpc>
            </a:pPr>
            <a:r>
              <a:rPr sz="4300" spc="-80" dirty="0">
                <a:latin typeface="Times New Roman"/>
                <a:cs typeface="Times New Roman"/>
              </a:rPr>
              <a:t>Artículo</a:t>
            </a:r>
            <a:r>
              <a:rPr sz="4300" spc="-195" dirty="0">
                <a:latin typeface="Times New Roman"/>
                <a:cs typeface="Times New Roman"/>
              </a:rPr>
              <a:t> </a:t>
            </a:r>
            <a:r>
              <a:rPr sz="4300" spc="-390" dirty="0">
                <a:latin typeface="Times New Roman"/>
                <a:cs typeface="Times New Roman"/>
              </a:rPr>
              <a:t>161.</a:t>
            </a:r>
            <a:r>
              <a:rPr sz="4300" spc="-195" dirty="0">
                <a:latin typeface="Times New Roman"/>
                <a:cs typeface="Times New Roman"/>
              </a:rPr>
              <a:t> </a:t>
            </a:r>
            <a:r>
              <a:rPr sz="4300" spc="-40" dirty="0">
                <a:latin typeface="Times New Roman"/>
                <a:cs typeface="Times New Roman"/>
              </a:rPr>
              <a:t>Excepcionalidad</a:t>
            </a:r>
            <a:r>
              <a:rPr sz="4300" spc="-195" dirty="0">
                <a:latin typeface="Times New Roman"/>
                <a:cs typeface="Times New Roman"/>
              </a:rPr>
              <a:t> </a:t>
            </a:r>
            <a:r>
              <a:rPr sz="4300" dirty="0">
                <a:latin typeface="Times New Roman"/>
                <a:cs typeface="Times New Roman"/>
              </a:rPr>
              <a:t>de</a:t>
            </a:r>
            <a:r>
              <a:rPr sz="4300" spc="-195" dirty="0">
                <a:latin typeface="Times New Roman"/>
                <a:cs typeface="Times New Roman"/>
              </a:rPr>
              <a:t> </a:t>
            </a:r>
            <a:r>
              <a:rPr sz="4300" dirty="0">
                <a:latin typeface="Times New Roman"/>
                <a:cs typeface="Times New Roman"/>
              </a:rPr>
              <a:t>la</a:t>
            </a:r>
            <a:r>
              <a:rPr sz="4300" spc="-195" dirty="0">
                <a:latin typeface="Times New Roman"/>
                <a:cs typeface="Times New Roman"/>
              </a:rPr>
              <a:t> </a:t>
            </a:r>
            <a:r>
              <a:rPr sz="4300" spc="-20" dirty="0">
                <a:latin typeface="Times New Roman"/>
                <a:cs typeface="Times New Roman"/>
              </a:rPr>
              <a:t>privación</a:t>
            </a:r>
            <a:r>
              <a:rPr sz="4300" spc="-190" dirty="0">
                <a:latin typeface="Times New Roman"/>
                <a:cs typeface="Times New Roman"/>
              </a:rPr>
              <a:t> </a:t>
            </a:r>
            <a:r>
              <a:rPr sz="4300" dirty="0">
                <a:latin typeface="Times New Roman"/>
                <a:cs typeface="Times New Roman"/>
              </a:rPr>
              <a:t>de</a:t>
            </a:r>
            <a:r>
              <a:rPr sz="4300" spc="-195" dirty="0">
                <a:latin typeface="Times New Roman"/>
                <a:cs typeface="Times New Roman"/>
              </a:rPr>
              <a:t> </a:t>
            </a:r>
            <a:r>
              <a:rPr sz="4300" dirty="0">
                <a:latin typeface="Times New Roman"/>
                <a:cs typeface="Times New Roman"/>
              </a:rPr>
              <a:t>libertad.</a:t>
            </a:r>
            <a:r>
              <a:rPr sz="4300" spc="-195" dirty="0">
                <a:latin typeface="Times New Roman"/>
                <a:cs typeface="Times New Roman"/>
              </a:rPr>
              <a:t> </a:t>
            </a:r>
            <a:r>
              <a:rPr sz="4300" spc="-25" dirty="0">
                <a:latin typeface="Times New Roman"/>
                <a:cs typeface="Times New Roman"/>
              </a:rPr>
              <a:t>La </a:t>
            </a:r>
            <a:r>
              <a:rPr sz="4300" spc="-20" dirty="0">
                <a:latin typeface="Times New Roman"/>
                <a:cs typeface="Times New Roman"/>
              </a:rPr>
              <a:t>privación</a:t>
            </a:r>
            <a:r>
              <a:rPr sz="4300" spc="-155" dirty="0">
                <a:latin typeface="Times New Roman"/>
                <a:cs typeface="Times New Roman"/>
              </a:rPr>
              <a:t> </a:t>
            </a:r>
            <a:r>
              <a:rPr sz="4300" dirty="0">
                <a:latin typeface="Times New Roman"/>
                <a:cs typeface="Times New Roman"/>
              </a:rPr>
              <a:t>de</a:t>
            </a:r>
            <a:r>
              <a:rPr sz="4300" spc="-150" dirty="0">
                <a:latin typeface="Times New Roman"/>
                <a:cs typeface="Times New Roman"/>
              </a:rPr>
              <a:t> </a:t>
            </a:r>
            <a:r>
              <a:rPr sz="4300" dirty="0">
                <a:latin typeface="Times New Roman"/>
                <a:cs typeface="Times New Roman"/>
              </a:rPr>
              <a:t>la</a:t>
            </a:r>
            <a:r>
              <a:rPr sz="4300" spc="-155" dirty="0">
                <a:latin typeface="Times New Roman"/>
                <a:cs typeface="Times New Roman"/>
              </a:rPr>
              <a:t> </a:t>
            </a:r>
            <a:r>
              <a:rPr sz="4300" dirty="0">
                <a:latin typeface="Times New Roman"/>
                <a:cs typeface="Times New Roman"/>
              </a:rPr>
              <a:t>libertad</a:t>
            </a:r>
            <a:r>
              <a:rPr sz="4300" spc="-150" dirty="0">
                <a:latin typeface="Times New Roman"/>
                <a:cs typeface="Times New Roman"/>
              </a:rPr>
              <a:t> </a:t>
            </a:r>
            <a:r>
              <a:rPr sz="4300" spc="-40" dirty="0">
                <a:latin typeface="Times New Roman"/>
                <a:cs typeface="Times New Roman"/>
              </a:rPr>
              <a:t>sólo</a:t>
            </a:r>
            <a:r>
              <a:rPr sz="4300" spc="-155" dirty="0">
                <a:latin typeface="Times New Roman"/>
                <a:cs typeface="Times New Roman"/>
              </a:rPr>
              <a:t> </a:t>
            </a:r>
            <a:r>
              <a:rPr sz="4300" dirty="0">
                <a:latin typeface="Times New Roman"/>
                <a:cs typeface="Times New Roman"/>
              </a:rPr>
              <a:t>procederá</a:t>
            </a:r>
            <a:r>
              <a:rPr sz="4300" spc="-150" dirty="0">
                <a:latin typeface="Times New Roman"/>
                <a:cs typeface="Times New Roman"/>
              </a:rPr>
              <a:t> </a:t>
            </a:r>
            <a:r>
              <a:rPr sz="4300" spc="-30" dirty="0">
                <a:latin typeface="Times New Roman"/>
                <a:cs typeface="Times New Roman"/>
              </a:rPr>
              <a:t>como</a:t>
            </a:r>
            <a:r>
              <a:rPr sz="4300" spc="-155" dirty="0">
                <a:latin typeface="Times New Roman"/>
                <a:cs typeface="Times New Roman"/>
              </a:rPr>
              <a:t> </a:t>
            </a:r>
            <a:r>
              <a:rPr sz="4300" dirty="0">
                <a:solidFill>
                  <a:srgbClr val="5D17EB"/>
                </a:solidFill>
                <a:latin typeface="Times New Roman"/>
                <a:cs typeface="Times New Roman"/>
              </a:rPr>
              <a:t>medida</a:t>
            </a:r>
            <a:r>
              <a:rPr sz="4300" spc="-150" dirty="0">
                <a:solidFill>
                  <a:srgbClr val="5D17EB"/>
                </a:solidFill>
                <a:latin typeface="Times New Roman"/>
                <a:cs typeface="Times New Roman"/>
              </a:rPr>
              <a:t> </a:t>
            </a:r>
            <a:r>
              <a:rPr sz="4300" spc="-10" dirty="0">
                <a:solidFill>
                  <a:srgbClr val="5D17EB"/>
                </a:solidFill>
                <a:latin typeface="Times New Roman"/>
                <a:cs typeface="Times New Roman"/>
              </a:rPr>
              <a:t>pedagógica</a:t>
            </a:r>
            <a:r>
              <a:rPr sz="4300" spc="-10" dirty="0">
                <a:latin typeface="Times New Roman"/>
                <a:cs typeface="Times New Roman"/>
              </a:rPr>
              <a:t>.</a:t>
            </a:r>
            <a:endParaRPr sz="4300" dirty="0">
              <a:latin typeface="Times New Roman"/>
              <a:cs typeface="Times New Roman"/>
            </a:endParaRPr>
          </a:p>
        </p:txBody>
      </p:sp>
      <p:grpSp>
        <p:nvGrpSpPr>
          <p:cNvPr id="7" name="object 7"/>
          <p:cNvGrpSpPr/>
          <p:nvPr/>
        </p:nvGrpSpPr>
        <p:grpSpPr>
          <a:xfrm>
            <a:off x="473299" y="0"/>
            <a:ext cx="17814925" cy="10287635"/>
            <a:chOff x="473299" y="0"/>
            <a:chExt cx="17814925" cy="10287635"/>
          </a:xfrm>
        </p:grpSpPr>
        <p:pic>
          <p:nvPicPr>
            <p:cNvPr id="8" name="object 8"/>
            <p:cNvPicPr/>
            <p:nvPr/>
          </p:nvPicPr>
          <p:blipFill>
            <a:blip r:embed="rId5" cstate="print"/>
            <a:stretch>
              <a:fillRect/>
            </a:stretch>
          </p:blipFill>
          <p:spPr>
            <a:xfrm>
              <a:off x="473299" y="0"/>
              <a:ext cx="1704974" cy="3305464"/>
            </a:xfrm>
            <a:prstGeom prst="rect">
              <a:avLst/>
            </a:prstGeom>
          </p:spPr>
        </p:pic>
        <p:pic>
          <p:nvPicPr>
            <p:cNvPr id="9" name="object 9"/>
            <p:cNvPicPr/>
            <p:nvPr/>
          </p:nvPicPr>
          <p:blipFill>
            <a:blip r:embed="rId6" cstate="print"/>
            <a:stretch>
              <a:fillRect/>
            </a:stretch>
          </p:blipFill>
          <p:spPr>
            <a:xfrm>
              <a:off x="16834683" y="7057491"/>
              <a:ext cx="1453304" cy="3229508"/>
            </a:xfrm>
            <a:prstGeom prst="rect">
              <a:avLst/>
            </a:prstGeom>
          </p:spPr>
        </p:pic>
        <p:pic>
          <p:nvPicPr>
            <p:cNvPr id="10" name="object 10"/>
            <p:cNvPicPr/>
            <p:nvPr/>
          </p:nvPicPr>
          <p:blipFill>
            <a:blip r:embed="rId7" cstate="print"/>
            <a:stretch>
              <a:fillRect/>
            </a:stretch>
          </p:blipFill>
          <p:spPr>
            <a:xfrm>
              <a:off x="14995672" y="9171675"/>
              <a:ext cx="2238374" cy="1115339"/>
            </a:xfrm>
            <a:prstGeom prst="rect">
              <a:avLst/>
            </a:prstGeom>
          </p:spPr>
        </p:pic>
      </p:gr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a:spLocks noGrp="1"/>
          </p:cNvSpPr>
          <p:nvPr>
            <p:ph type="title"/>
          </p:nvPr>
        </p:nvSpPr>
        <p:spPr>
          <a:xfrm>
            <a:off x="1492250" y="1582810"/>
            <a:ext cx="6381750" cy="1998980"/>
          </a:xfrm>
          <a:prstGeom prst="rect">
            <a:avLst/>
          </a:prstGeom>
        </p:spPr>
        <p:txBody>
          <a:bodyPr vert="horz" wrap="square" lIns="0" tIns="147320" rIns="0" bIns="0" rtlCol="0">
            <a:spAutoFit/>
          </a:bodyPr>
          <a:lstStyle/>
          <a:p>
            <a:pPr marL="12700" marR="5080">
              <a:lnSpc>
                <a:spcPts val="7280"/>
              </a:lnSpc>
              <a:spcBef>
                <a:spcPts val="1160"/>
              </a:spcBef>
            </a:pPr>
            <a:r>
              <a:rPr spc="560" dirty="0"/>
              <a:t>JUZGAMIENTO </a:t>
            </a:r>
            <a:r>
              <a:rPr spc="625" dirty="0"/>
              <a:t>EN</a:t>
            </a:r>
            <a:r>
              <a:rPr spc="-484" dirty="0"/>
              <a:t> </a:t>
            </a:r>
            <a:r>
              <a:rPr spc="580" dirty="0"/>
              <a:t>AUSENCIA</a:t>
            </a:r>
          </a:p>
        </p:txBody>
      </p:sp>
      <p:sp>
        <p:nvSpPr>
          <p:cNvPr id="3" name="object 3"/>
          <p:cNvSpPr txBox="1"/>
          <p:nvPr/>
        </p:nvSpPr>
        <p:spPr>
          <a:xfrm>
            <a:off x="1492250" y="4652004"/>
            <a:ext cx="6304280" cy="3797300"/>
          </a:xfrm>
          <a:prstGeom prst="rect">
            <a:avLst/>
          </a:prstGeom>
        </p:spPr>
        <p:txBody>
          <a:bodyPr vert="horz" wrap="square" lIns="0" tIns="52704" rIns="0" bIns="0" rtlCol="0">
            <a:spAutoFit/>
          </a:bodyPr>
          <a:lstStyle/>
          <a:p>
            <a:pPr marL="12700">
              <a:lnSpc>
                <a:spcPct val="100000"/>
              </a:lnSpc>
              <a:spcBef>
                <a:spcPts val="414"/>
              </a:spcBef>
            </a:pPr>
            <a:r>
              <a:rPr sz="1800" spc="-50" dirty="0">
                <a:solidFill>
                  <a:srgbClr val="FFFFFF"/>
                </a:solidFill>
                <a:latin typeface="Verdana"/>
                <a:cs typeface="Verdana"/>
              </a:rPr>
              <a:t>ART.</a:t>
            </a:r>
            <a:r>
              <a:rPr sz="1800" spc="-100" dirty="0">
                <a:solidFill>
                  <a:srgbClr val="FFFFFF"/>
                </a:solidFill>
                <a:latin typeface="Verdana"/>
                <a:cs typeface="Verdana"/>
              </a:rPr>
              <a:t> </a:t>
            </a:r>
            <a:r>
              <a:rPr sz="1800" spc="-210" dirty="0">
                <a:solidFill>
                  <a:srgbClr val="FFFFFF"/>
                </a:solidFill>
                <a:latin typeface="Verdana"/>
                <a:cs typeface="Verdana"/>
              </a:rPr>
              <a:t>158</a:t>
            </a:r>
            <a:r>
              <a:rPr sz="1800" spc="-100" dirty="0">
                <a:solidFill>
                  <a:srgbClr val="FFFFFF"/>
                </a:solidFill>
                <a:latin typeface="Verdana"/>
                <a:cs typeface="Verdana"/>
              </a:rPr>
              <a:t> </a:t>
            </a:r>
            <a:r>
              <a:rPr sz="1800" dirty="0">
                <a:solidFill>
                  <a:srgbClr val="FFFFFF"/>
                </a:solidFill>
                <a:latin typeface="Verdana"/>
                <a:cs typeface="Verdana"/>
              </a:rPr>
              <a:t>del</a:t>
            </a:r>
            <a:r>
              <a:rPr sz="1800" spc="-100" dirty="0">
                <a:solidFill>
                  <a:srgbClr val="FFFFFF"/>
                </a:solidFill>
                <a:latin typeface="Verdana"/>
                <a:cs typeface="Verdana"/>
              </a:rPr>
              <a:t> </a:t>
            </a:r>
            <a:r>
              <a:rPr sz="1800" spc="-20" dirty="0">
                <a:solidFill>
                  <a:srgbClr val="FFFFFF"/>
                </a:solidFill>
                <a:latin typeface="Verdana"/>
                <a:cs typeface="Verdana"/>
              </a:rPr>
              <a:t>CIA.</a:t>
            </a:r>
            <a:endParaRPr sz="1800">
              <a:latin typeface="Verdana"/>
              <a:cs typeface="Verdana"/>
            </a:endParaRPr>
          </a:p>
          <a:p>
            <a:pPr marL="12700" marR="5080">
              <a:lnSpc>
                <a:spcPct val="114599"/>
              </a:lnSpc>
            </a:pPr>
            <a:r>
              <a:rPr sz="1800" dirty="0">
                <a:solidFill>
                  <a:srgbClr val="FFFFFF"/>
                </a:solidFill>
                <a:latin typeface="Verdana"/>
                <a:cs typeface="Verdana"/>
              </a:rPr>
              <a:t>“Los</a:t>
            </a:r>
            <a:r>
              <a:rPr sz="1800" spc="15" dirty="0">
                <a:solidFill>
                  <a:srgbClr val="FFFFFF"/>
                </a:solidFill>
                <a:latin typeface="Verdana"/>
                <a:cs typeface="Verdana"/>
              </a:rPr>
              <a:t> </a:t>
            </a:r>
            <a:r>
              <a:rPr sz="1800" dirty="0">
                <a:solidFill>
                  <a:srgbClr val="FFFFFF"/>
                </a:solidFill>
                <a:latin typeface="Verdana"/>
                <a:cs typeface="Verdana"/>
              </a:rPr>
              <a:t>adolescentes</a:t>
            </a:r>
            <a:r>
              <a:rPr sz="1800" spc="15" dirty="0">
                <a:solidFill>
                  <a:srgbClr val="FFFFFF"/>
                </a:solidFill>
                <a:latin typeface="Verdana"/>
                <a:cs typeface="Verdana"/>
              </a:rPr>
              <a:t> </a:t>
            </a:r>
            <a:r>
              <a:rPr sz="1800" dirty="0">
                <a:solidFill>
                  <a:srgbClr val="FFFFFF"/>
                </a:solidFill>
                <a:latin typeface="Verdana"/>
                <a:cs typeface="Verdana"/>
              </a:rPr>
              <a:t>sometidos</a:t>
            </a:r>
            <a:r>
              <a:rPr sz="1800" spc="15" dirty="0">
                <a:solidFill>
                  <a:srgbClr val="FFFFFF"/>
                </a:solidFill>
                <a:latin typeface="Verdana"/>
                <a:cs typeface="Verdana"/>
              </a:rPr>
              <a:t> </a:t>
            </a:r>
            <a:r>
              <a:rPr sz="1800" dirty="0">
                <a:solidFill>
                  <a:srgbClr val="FFFFFF"/>
                </a:solidFill>
                <a:latin typeface="Verdana"/>
                <a:cs typeface="Verdana"/>
              </a:rPr>
              <a:t>a</a:t>
            </a:r>
            <a:r>
              <a:rPr sz="1800" spc="20" dirty="0">
                <a:solidFill>
                  <a:srgbClr val="FFFFFF"/>
                </a:solidFill>
                <a:latin typeface="Verdana"/>
                <a:cs typeface="Verdana"/>
              </a:rPr>
              <a:t> </a:t>
            </a:r>
            <a:r>
              <a:rPr sz="1800" dirty="0">
                <a:solidFill>
                  <a:srgbClr val="FFFFFF"/>
                </a:solidFill>
                <a:latin typeface="Verdana"/>
                <a:cs typeface="Verdana"/>
              </a:rPr>
              <a:t>procesos</a:t>
            </a:r>
            <a:r>
              <a:rPr sz="1800" spc="15" dirty="0">
                <a:solidFill>
                  <a:srgbClr val="FFFFFF"/>
                </a:solidFill>
                <a:latin typeface="Verdana"/>
                <a:cs typeface="Verdana"/>
              </a:rPr>
              <a:t> </a:t>
            </a:r>
            <a:r>
              <a:rPr sz="1800" dirty="0">
                <a:solidFill>
                  <a:srgbClr val="FFFFFF"/>
                </a:solidFill>
                <a:latin typeface="Verdana"/>
                <a:cs typeface="Verdana"/>
              </a:rPr>
              <a:t>judiciales</a:t>
            </a:r>
            <a:r>
              <a:rPr sz="1800" spc="15" dirty="0">
                <a:solidFill>
                  <a:srgbClr val="FFFFFF"/>
                </a:solidFill>
                <a:latin typeface="Verdana"/>
                <a:cs typeface="Verdana"/>
              </a:rPr>
              <a:t> </a:t>
            </a:r>
            <a:r>
              <a:rPr sz="1800" spc="-25" dirty="0">
                <a:solidFill>
                  <a:srgbClr val="FFFFFF"/>
                </a:solidFill>
                <a:latin typeface="Verdana"/>
                <a:cs typeface="Verdana"/>
              </a:rPr>
              <a:t>por </a:t>
            </a:r>
            <a:r>
              <a:rPr sz="1800" dirty="0">
                <a:solidFill>
                  <a:srgbClr val="FFFFFF"/>
                </a:solidFill>
                <a:latin typeface="Verdana"/>
                <a:cs typeface="Verdana"/>
              </a:rPr>
              <a:t>responsabilidad</a:t>
            </a:r>
            <a:r>
              <a:rPr sz="1800" spc="-10" dirty="0">
                <a:solidFill>
                  <a:srgbClr val="FFFFFF"/>
                </a:solidFill>
                <a:latin typeface="Verdana"/>
                <a:cs typeface="Verdana"/>
              </a:rPr>
              <a:t> </a:t>
            </a:r>
            <a:r>
              <a:rPr sz="1800" dirty="0">
                <a:solidFill>
                  <a:srgbClr val="FFFFFF"/>
                </a:solidFill>
                <a:latin typeface="Verdana"/>
                <a:cs typeface="Verdana"/>
              </a:rPr>
              <a:t>penal</a:t>
            </a:r>
            <a:r>
              <a:rPr sz="1800" spc="-5" dirty="0">
                <a:solidFill>
                  <a:srgbClr val="FFFFFF"/>
                </a:solidFill>
                <a:latin typeface="Verdana"/>
                <a:cs typeface="Verdana"/>
              </a:rPr>
              <a:t> </a:t>
            </a:r>
            <a:r>
              <a:rPr sz="1800" spc="65" dirty="0">
                <a:solidFill>
                  <a:srgbClr val="FFFFFF"/>
                </a:solidFill>
                <a:latin typeface="Verdana"/>
                <a:cs typeface="Verdana"/>
              </a:rPr>
              <a:t>no</a:t>
            </a:r>
            <a:r>
              <a:rPr sz="1800" spc="-5" dirty="0">
                <a:solidFill>
                  <a:srgbClr val="FFFFFF"/>
                </a:solidFill>
                <a:latin typeface="Verdana"/>
                <a:cs typeface="Verdana"/>
              </a:rPr>
              <a:t> </a:t>
            </a:r>
            <a:r>
              <a:rPr sz="1800" dirty="0">
                <a:solidFill>
                  <a:srgbClr val="FFFFFF"/>
                </a:solidFill>
                <a:latin typeface="Verdana"/>
                <a:cs typeface="Verdana"/>
              </a:rPr>
              <a:t>serán</a:t>
            </a:r>
            <a:r>
              <a:rPr sz="1800" spc="-5" dirty="0">
                <a:solidFill>
                  <a:srgbClr val="FFFFFF"/>
                </a:solidFill>
                <a:latin typeface="Verdana"/>
                <a:cs typeface="Verdana"/>
              </a:rPr>
              <a:t> </a:t>
            </a:r>
            <a:r>
              <a:rPr sz="1800" dirty="0">
                <a:solidFill>
                  <a:srgbClr val="FFFFFF"/>
                </a:solidFill>
                <a:latin typeface="Verdana"/>
                <a:cs typeface="Verdana"/>
              </a:rPr>
              <a:t>juzgados</a:t>
            </a:r>
            <a:r>
              <a:rPr sz="1800" spc="-5" dirty="0">
                <a:solidFill>
                  <a:srgbClr val="FFFFFF"/>
                </a:solidFill>
                <a:latin typeface="Verdana"/>
                <a:cs typeface="Verdana"/>
              </a:rPr>
              <a:t> </a:t>
            </a:r>
            <a:r>
              <a:rPr sz="1800" spc="50" dirty="0">
                <a:solidFill>
                  <a:srgbClr val="FFFFFF"/>
                </a:solidFill>
                <a:latin typeface="Verdana"/>
                <a:cs typeface="Verdana"/>
              </a:rPr>
              <a:t>en</a:t>
            </a:r>
            <a:r>
              <a:rPr sz="1800" spc="-5" dirty="0">
                <a:solidFill>
                  <a:srgbClr val="FFFFFF"/>
                </a:solidFill>
                <a:latin typeface="Verdana"/>
                <a:cs typeface="Verdana"/>
              </a:rPr>
              <a:t> </a:t>
            </a:r>
            <a:r>
              <a:rPr sz="1800" spc="-25" dirty="0">
                <a:solidFill>
                  <a:srgbClr val="FFFFFF"/>
                </a:solidFill>
                <a:latin typeface="Verdana"/>
                <a:cs typeface="Verdana"/>
              </a:rPr>
              <a:t>su </a:t>
            </a:r>
            <a:r>
              <a:rPr sz="1800" spc="-10" dirty="0">
                <a:solidFill>
                  <a:srgbClr val="FFFFFF"/>
                </a:solidFill>
                <a:latin typeface="Verdana"/>
                <a:cs typeface="Verdana"/>
              </a:rPr>
              <a:t>ausencia.</a:t>
            </a:r>
            <a:r>
              <a:rPr sz="1800" spc="-105" dirty="0">
                <a:solidFill>
                  <a:srgbClr val="FFFFFF"/>
                </a:solidFill>
                <a:latin typeface="Verdana"/>
                <a:cs typeface="Verdana"/>
              </a:rPr>
              <a:t> </a:t>
            </a:r>
            <a:r>
              <a:rPr sz="1800" spc="70" dirty="0">
                <a:solidFill>
                  <a:srgbClr val="FFFFFF"/>
                </a:solidFill>
                <a:latin typeface="Verdana"/>
                <a:cs typeface="Verdana"/>
              </a:rPr>
              <a:t>En</a:t>
            </a:r>
            <a:r>
              <a:rPr sz="1800" spc="-105" dirty="0">
                <a:solidFill>
                  <a:srgbClr val="FFFFFF"/>
                </a:solidFill>
                <a:latin typeface="Verdana"/>
                <a:cs typeface="Verdana"/>
              </a:rPr>
              <a:t> </a:t>
            </a:r>
            <a:r>
              <a:rPr sz="1800" dirty="0">
                <a:solidFill>
                  <a:srgbClr val="FFFFFF"/>
                </a:solidFill>
                <a:latin typeface="Verdana"/>
                <a:cs typeface="Verdana"/>
              </a:rPr>
              <a:t>caso</a:t>
            </a:r>
            <a:r>
              <a:rPr sz="1800" spc="-100" dirty="0">
                <a:solidFill>
                  <a:srgbClr val="FFFFFF"/>
                </a:solidFill>
                <a:latin typeface="Verdana"/>
                <a:cs typeface="Verdana"/>
              </a:rPr>
              <a:t> </a:t>
            </a:r>
            <a:r>
              <a:rPr sz="1800" spc="60" dirty="0">
                <a:solidFill>
                  <a:srgbClr val="FFFFFF"/>
                </a:solidFill>
                <a:latin typeface="Verdana"/>
                <a:cs typeface="Verdana"/>
              </a:rPr>
              <a:t>de</a:t>
            </a:r>
            <a:r>
              <a:rPr sz="1800" spc="-105" dirty="0">
                <a:solidFill>
                  <a:srgbClr val="FFFFFF"/>
                </a:solidFill>
                <a:latin typeface="Verdana"/>
                <a:cs typeface="Verdana"/>
              </a:rPr>
              <a:t> </a:t>
            </a:r>
            <a:r>
              <a:rPr sz="1800" spc="65" dirty="0">
                <a:solidFill>
                  <a:srgbClr val="FFFFFF"/>
                </a:solidFill>
                <a:latin typeface="Verdana"/>
                <a:cs typeface="Verdana"/>
              </a:rPr>
              <a:t>no</a:t>
            </a:r>
            <a:r>
              <a:rPr sz="1800" spc="-105" dirty="0">
                <a:solidFill>
                  <a:srgbClr val="FFFFFF"/>
                </a:solidFill>
                <a:latin typeface="Verdana"/>
                <a:cs typeface="Verdana"/>
              </a:rPr>
              <a:t> </a:t>
            </a:r>
            <a:r>
              <a:rPr sz="1800" dirty="0">
                <a:solidFill>
                  <a:srgbClr val="FFFFFF"/>
                </a:solidFill>
                <a:latin typeface="Verdana"/>
                <a:cs typeface="Verdana"/>
              </a:rPr>
              <a:t>lograrse</a:t>
            </a:r>
            <a:r>
              <a:rPr sz="1800" spc="-100" dirty="0">
                <a:solidFill>
                  <a:srgbClr val="FFFFFF"/>
                </a:solidFill>
                <a:latin typeface="Verdana"/>
                <a:cs typeface="Verdana"/>
              </a:rPr>
              <a:t> </a:t>
            </a:r>
            <a:r>
              <a:rPr sz="1800" dirty="0">
                <a:solidFill>
                  <a:srgbClr val="FFFFFF"/>
                </a:solidFill>
                <a:latin typeface="Verdana"/>
                <a:cs typeface="Verdana"/>
              </a:rPr>
              <a:t>su</a:t>
            </a:r>
            <a:r>
              <a:rPr sz="1800" spc="-105" dirty="0">
                <a:solidFill>
                  <a:srgbClr val="FFFFFF"/>
                </a:solidFill>
                <a:latin typeface="Verdana"/>
                <a:cs typeface="Verdana"/>
              </a:rPr>
              <a:t> </a:t>
            </a:r>
            <a:r>
              <a:rPr sz="1800" spc="45" dirty="0">
                <a:solidFill>
                  <a:srgbClr val="FFFFFF"/>
                </a:solidFill>
                <a:latin typeface="Verdana"/>
                <a:cs typeface="Verdana"/>
              </a:rPr>
              <a:t>comparecencia</a:t>
            </a:r>
            <a:r>
              <a:rPr sz="1800" spc="-105" dirty="0">
                <a:solidFill>
                  <a:srgbClr val="FFFFFF"/>
                </a:solidFill>
                <a:latin typeface="Verdana"/>
                <a:cs typeface="Verdana"/>
              </a:rPr>
              <a:t> </a:t>
            </a:r>
            <a:r>
              <a:rPr sz="1800" spc="-25" dirty="0">
                <a:solidFill>
                  <a:srgbClr val="FFFFFF"/>
                </a:solidFill>
                <a:latin typeface="Verdana"/>
                <a:cs typeface="Verdana"/>
              </a:rPr>
              <a:t>se </a:t>
            </a:r>
            <a:r>
              <a:rPr sz="1800" dirty="0">
                <a:solidFill>
                  <a:srgbClr val="FFFFFF"/>
                </a:solidFill>
                <a:latin typeface="Verdana"/>
                <a:cs typeface="Verdana"/>
              </a:rPr>
              <a:t>continuará</a:t>
            </a:r>
            <a:r>
              <a:rPr sz="1800" spc="-15" dirty="0">
                <a:solidFill>
                  <a:srgbClr val="FFFFFF"/>
                </a:solidFill>
                <a:latin typeface="Verdana"/>
                <a:cs typeface="Verdana"/>
              </a:rPr>
              <a:t> </a:t>
            </a:r>
            <a:r>
              <a:rPr sz="1800" dirty="0">
                <a:solidFill>
                  <a:srgbClr val="FFFFFF"/>
                </a:solidFill>
                <a:latin typeface="Verdana"/>
                <a:cs typeface="Verdana"/>
              </a:rPr>
              <a:t>la</a:t>
            </a:r>
            <a:r>
              <a:rPr sz="1800" spc="-10" dirty="0">
                <a:solidFill>
                  <a:srgbClr val="FFFFFF"/>
                </a:solidFill>
                <a:latin typeface="Verdana"/>
                <a:cs typeface="Verdana"/>
              </a:rPr>
              <a:t> </a:t>
            </a:r>
            <a:r>
              <a:rPr sz="1800" dirty="0">
                <a:solidFill>
                  <a:srgbClr val="FFFFFF"/>
                </a:solidFill>
                <a:latin typeface="Verdana"/>
                <a:cs typeface="Verdana"/>
              </a:rPr>
              <a:t>investigación</a:t>
            </a:r>
            <a:r>
              <a:rPr sz="1800" spc="-15" dirty="0">
                <a:solidFill>
                  <a:srgbClr val="FFFFFF"/>
                </a:solidFill>
                <a:latin typeface="Verdana"/>
                <a:cs typeface="Verdana"/>
              </a:rPr>
              <a:t> </a:t>
            </a:r>
            <a:r>
              <a:rPr sz="1800" spc="-70" dirty="0">
                <a:solidFill>
                  <a:srgbClr val="FFFFFF"/>
                </a:solidFill>
                <a:latin typeface="Verdana"/>
                <a:cs typeface="Verdana"/>
              </a:rPr>
              <a:t>y</a:t>
            </a:r>
            <a:r>
              <a:rPr sz="1800" spc="-10" dirty="0">
                <a:solidFill>
                  <a:srgbClr val="FFFFFF"/>
                </a:solidFill>
                <a:latin typeface="Verdana"/>
                <a:cs typeface="Verdana"/>
              </a:rPr>
              <a:t> </a:t>
            </a:r>
            <a:r>
              <a:rPr sz="1800" dirty="0">
                <a:solidFill>
                  <a:srgbClr val="FFFFFF"/>
                </a:solidFill>
                <a:latin typeface="Verdana"/>
                <a:cs typeface="Verdana"/>
              </a:rPr>
              <a:t>el</a:t>
            </a:r>
            <a:r>
              <a:rPr sz="1800" spc="-10" dirty="0">
                <a:solidFill>
                  <a:srgbClr val="FFFFFF"/>
                </a:solidFill>
                <a:latin typeface="Verdana"/>
                <a:cs typeface="Verdana"/>
              </a:rPr>
              <a:t> </a:t>
            </a:r>
            <a:r>
              <a:rPr sz="1800" dirty="0">
                <a:solidFill>
                  <a:srgbClr val="FFFFFF"/>
                </a:solidFill>
                <a:latin typeface="Verdana"/>
                <a:cs typeface="Verdana"/>
              </a:rPr>
              <a:t>defensor</a:t>
            </a:r>
            <a:r>
              <a:rPr sz="1800" spc="-15" dirty="0">
                <a:solidFill>
                  <a:srgbClr val="FFFFFF"/>
                </a:solidFill>
                <a:latin typeface="Verdana"/>
                <a:cs typeface="Verdana"/>
              </a:rPr>
              <a:t> </a:t>
            </a:r>
            <a:r>
              <a:rPr sz="1800" spc="60" dirty="0">
                <a:solidFill>
                  <a:srgbClr val="FFFFFF"/>
                </a:solidFill>
                <a:latin typeface="Verdana"/>
                <a:cs typeface="Verdana"/>
              </a:rPr>
              <a:t>público</a:t>
            </a:r>
            <a:r>
              <a:rPr sz="1800" spc="-10" dirty="0">
                <a:solidFill>
                  <a:srgbClr val="FFFFFF"/>
                </a:solidFill>
                <a:latin typeface="Verdana"/>
                <a:cs typeface="Verdana"/>
              </a:rPr>
              <a:t> </a:t>
            </a:r>
            <a:r>
              <a:rPr sz="1800" dirty="0">
                <a:solidFill>
                  <a:srgbClr val="FFFFFF"/>
                </a:solidFill>
                <a:latin typeface="Verdana"/>
                <a:cs typeface="Verdana"/>
              </a:rPr>
              <a:t>o apoderado</a:t>
            </a:r>
            <a:r>
              <a:rPr sz="1800" spc="-5" dirty="0">
                <a:solidFill>
                  <a:srgbClr val="FFFFFF"/>
                </a:solidFill>
                <a:latin typeface="Verdana"/>
                <a:cs typeface="Verdana"/>
              </a:rPr>
              <a:t> </a:t>
            </a:r>
            <a:r>
              <a:rPr sz="1800" dirty="0">
                <a:solidFill>
                  <a:srgbClr val="FFFFFF"/>
                </a:solidFill>
                <a:latin typeface="Verdana"/>
                <a:cs typeface="Verdana"/>
              </a:rPr>
              <a:t>asumirá </a:t>
            </a:r>
            <a:r>
              <a:rPr sz="1800" spc="45" dirty="0">
                <a:solidFill>
                  <a:srgbClr val="FFFFFF"/>
                </a:solidFill>
                <a:latin typeface="Verdana"/>
                <a:cs typeface="Verdana"/>
              </a:rPr>
              <a:t>plenamente</a:t>
            </a:r>
            <a:r>
              <a:rPr sz="1800" dirty="0">
                <a:solidFill>
                  <a:srgbClr val="FFFFFF"/>
                </a:solidFill>
                <a:latin typeface="Verdana"/>
                <a:cs typeface="Verdana"/>
              </a:rPr>
              <a:t> su</a:t>
            </a:r>
            <a:r>
              <a:rPr sz="1800" spc="-5" dirty="0">
                <a:solidFill>
                  <a:srgbClr val="FFFFFF"/>
                </a:solidFill>
                <a:latin typeface="Verdana"/>
                <a:cs typeface="Verdana"/>
              </a:rPr>
              <a:t> </a:t>
            </a:r>
            <a:r>
              <a:rPr sz="1800" dirty="0">
                <a:solidFill>
                  <a:srgbClr val="FFFFFF"/>
                </a:solidFill>
                <a:latin typeface="Verdana"/>
                <a:cs typeface="Verdana"/>
              </a:rPr>
              <a:t>defensa hasta </a:t>
            </a:r>
            <a:r>
              <a:rPr sz="1800" spc="-25" dirty="0">
                <a:solidFill>
                  <a:srgbClr val="FFFFFF"/>
                </a:solidFill>
                <a:latin typeface="Verdana"/>
                <a:cs typeface="Verdana"/>
              </a:rPr>
              <a:t>la </a:t>
            </a:r>
            <a:r>
              <a:rPr sz="1800" dirty="0">
                <a:solidFill>
                  <a:srgbClr val="FFFFFF"/>
                </a:solidFill>
                <a:latin typeface="Verdana"/>
                <a:cs typeface="Verdana"/>
              </a:rPr>
              <a:t>acusación</a:t>
            </a:r>
            <a:r>
              <a:rPr sz="1800" spc="-70" dirty="0">
                <a:solidFill>
                  <a:srgbClr val="FFFFFF"/>
                </a:solidFill>
                <a:latin typeface="Verdana"/>
                <a:cs typeface="Verdana"/>
              </a:rPr>
              <a:t> </a:t>
            </a:r>
            <a:r>
              <a:rPr sz="1800" spc="50" dirty="0">
                <a:solidFill>
                  <a:srgbClr val="FFFFFF"/>
                </a:solidFill>
                <a:latin typeface="Verdana"/>
                <a:cs typeface="Verdana"/>
              </a:rPr>
              <a:t>o</a:t>
            </a:r>
            <a:r>
              <a:rPr sz="1800" spc="-65" dirty="0">
                <a:solidFill>
                  <a:srgbClr val="FFFFFF"/>
                </a:solidFill>
                <a:latin typeface="Verdana"/>
                <a:cs typeface="Verdana"/>
              </a:rPr>
              <a:t> </a:t>
            </a:r>
            <a:r>
              <a:rPr sz="1800" dirty="0">
                <a:solidFill>
                  <a:srgbClr val="FFFFFF"/>
                </a:solidFill>
                <a:latin typeface="Verdana"/>
                <a:cs typeface="Verdana"/>
              </a:rPr>
              <a:t>la</a:t>
            </a:r>
            <a:r>
              <a:rPr sz="1800" spc="-70" dirty="0">
                <a:solidFill>
                  <a:srgbClr val="FFFFFF"/>
                </a:solidFill>
                <a:latin typeface="Verdana"/>
                <a:cs typeface="Verdana"/>
              </a:rPr>
              <a:t> </a:t>
            </a:r>
            <a:r>
              <a:rPr sz="1800" dirty="0">
                <a:solidFill>
                  <a:srgbClr val="FFFFFF"/>
                </a:solidFill>
                <a:latin typeface="Verdana"/>
                <a:cs typeface="Verdana"/>
              </a:rPr>
              <a:t>preclusión.</a:t>
            </a:r>
            <a:r>
              <a:rPr sz="1800" spc="-65" dirty="0">
                <a:solidFill>
                  <a:srgbClr val="FFFFFF"/>
                </a:solidFill>
                <a:latin typeface="Verdana"/>
                <a:cs typeface="Verdana"/>
              </a:rPr>
              <a:t> </a:t>
            </a:r>
            <a:r>
              <a:rPr sz="1800" spc="-60" dirty="0">
                <a:solidFill>
                  <a:srgbClr val="FFFFFF"/>
                </a:solidFill>
                <a:latin typeface="Verdana"/>
                <a:cs typeface="Verdana"/>
              </a:rPr>
              <a:t>Si</a:t>
            </a:r>
            <a:r>
              <a:rPr sz="1800" spc="-70" dirty="0">
                <a:solidFill>
                  <a:srgbClr val="FFFFFF"/>
                </a:solidFill>
                <a:latin typeface="Verdana"/>
                <a:cs typeface="Verdana"/>
              </a:rPr>
              <a:t> </a:t>
            </a:r>
            <a:r>
              <a:rPr sz="1800" dirty="0">
                <a:solidFill>
                  <a:srgbClr val="FFFFFF"/>
                </a:solidFill>
                <a:latin typeface="Verdana"/>
                <a:cs typeface="Verdana"/>
              </a:rPr>
              <a:t>hay</a:t>
            </a:r>
            <a:r>
              <a:rPr sz="1800" spc="-65" dirty="0">
                <a:solidFill>
                  <a:srgbClr val="FFFFFF"/>
                </a:solidFill>
                <a:latin typeface="Verdana"/>
                <a:cs typeface="Verdana"/>
              </a:rPr>
              <a:t> </a:t>
            </a:r>
            <a:r>
              <a:rPr sz="1800" dirty="0">
                <a:solidFill>
                  <a:srgbClr val="FFFFFF"/>
                </a:solidFill>
                <a:latin typeface="Verdana"/>
                <a:cs typeface="Verdana"/>
              </a:rPr>
              <a:t>acusación,</a:t>
            </a:r>
            <a:r>
              <a:rPr sz="1800" spc="-70" dirty="0">
                <a:solidFill>
                  <a:srgbClr val="FFFFFF"/>
                </a:solidFill>
                <a:latin typeface="Verdana"/>
                <a:cs typeface="Verdana"/>
              </a:rPr>
              <a:t> </a:t>
            </a:r>
            <a:r>
              <a:rPr sz="1800" spc="-25" dirty="0">
                <a:solidFill>
                  <a:srgbClr val="FFFFFF"/>
                </a:solidFill>
                <a:latin typeface="Verdana"/>
                <a:cs typeface="Verdana"/>
              </a:rPr>
              <a:t>se </a:t>
            </a:r>
            <a:r>
              <a:rPr sz="1800" dirty="0">
                <a:solidFill>
                  <a:srgbClr val="FFFFFF"/>
                </a:solidFill>
                <a:latin typeface="Verdana"/>
                <a:cs typeface="Verdana"/>
              </a:rPr>
              <a:t>notificará</a:t>
            </a:r>
            <a:r>
              <a:rPr sz="1800" spc="-35" dirty="0">
                <a:solidFill>
                  <a:srgbClr val="FFFFFF"/>
                </a:solidFill>
                <a:latin typeface="Verdana"/>
                <a:cs typeface="Verdana"/>
              </a:rPr>
              <a:t> </a:t>
            </a:r>
            <a:r>
              <a:rPr sz="1800" dirty="0">
                <a:solidFill>
                  <a:srgbClr val="FFFFFF"/>
                </a:solidFill>
                <a:latin typeface="Verdana"/>
                <a:cs typeface="Verdana"/>
              </a:rPr>
              <a:t>al</a:t>
            </a:r>
            <a:r>
              <a:rPr sz="1800" spc="-30" dirty="0">
                <a:solidFill>
                  <a:srgbClr val="FFFFFF"/>
                </a:solidFill>
                <a:latin typeface="Verdana"/>
                <a:cs typeface="Verdana"/>
              </a:rPr>
              <a:t> </a:t>
            </a:r>
            <a:r>
              <a:rPr sz="1800" dirty="0">
                <a:solidFill>
                  <a:srgbClr val="FFFFFF"/>
                </a:solidFill>
                <a:latin typeface="Verdana"/>
                <a:cs typeface="Verdana"/>
              </a:rPr>
              <a:t>defensor</a:t>
            </a:r>
            <a:r>
              <a:rPr sz="1800" spc="-30" dirty="0">
                <a:solidFill>
                  <a:srgbClr val="FFFFFF"/>
                </a:solidFill>
                <a:latin typeface="Verdana"/>
                <a:cs typeface="Verdana"/>
              </a:rPr>
              <a:t> </a:t>
            </a:r>
            <a:r>
              <a:rPr sz="1800" spc="60" dirty="0">
                <a:solidFill>
                  <a:srgbClr val="FFFFFF"/>
                </a:solidFill>
                <a:latin typeface="Verdana"/>
                <a:cs typeface="Verdana"/>
              </a:rPr>
              <a:t>público</a:t>
            </a:r>
            <a:r>
              <a:rPr sz="1800" spc="-35" dirty="0">
                <a:solidFill>
                  <a:srgbClr val="FFFFFF"/>
                </a:solidFill>
                <a:latin typeface="Verdana"/>
                <a:cs typeface="Verdana"/>
              </a:rPr>
              <a:t> </a:t>
            </a:r>
            <a:r>
              <a:rPr sz="1800" spc="50" dirty="0">
                <a:solidFill>
                  <a:srgbClr val="FFFFFF"/>
                </a:solidFill>
                <a:latin typeface="Verdana"/>
                <a:cs typeface="Verdana"/>
              </a:rPr>
              <a:t>o</a:t>
            </a:r>
            <a:r>
              <a:rPr sz="1800" spc="-30" dirty="0">
                <a:solidFill>
                  <a:srgbClr val="FFFFFF"/>
                </a:solidFill>
                <a:latin typeface="Verdana"/>
                <a:cs typeface="Verdana"/>
              </a:rPr>
              <a:t> </a:t>
            </a:r>
            <a:r>
              <a:rPr sz="1800" dirty="0">
                <a:solidFill>
                  <a:srgbClr val="FFFFFF"/>
                </a:solidFill>
                <a:latin typeface="Verdana"/>
                <a:cs typeface="Verdana"/>
              </a:rPr>
              <a:t>apoderado</a:t>
            </a:r>
            <a:r>
              <a:rPr sz="1800" spc="-30" dirty="0">
                <a:solidFill>
                  <a:srgbClr val="FFFFFF"/>
                </a:solidFill>
                <a:latin typeface="Verdana"/>
                <a:cs typeface="Verdana"/>
              </a:rPr>
              <a:t> </a:t>
            </a:r>
            <a:r>
              <a:rPr sz="1800" spc="-70" dirty="0">
                <a:solidFill>
                  <a:srgbClr val="FFFFFF"/>
                </a:solidFill>
                <a:latin typeface="Verdana"/>
                <a:cs typeface="Verdana"/>
              </a:rPr>
              <a:t>y</a:t>
            </a:r>
            <a:r>
              <a:rPr sz="1800" spc="-35" dirty="0">
                <a:solidFill>
                  <a:srgbClr val="FFFFFF"/>
                </a:solidFill>
                <a:latin typeface="Verdana"/>
                <a:cs typeface="Verdana"/>
              </a:rPr>
              <a:t> </a:t>
            </a:r>
            <a:r>
              <a:rPr sz="1800" spc="-25" dirty="0">
                <a:solidFill>
                  <a:srgbClr val="FFFFFF"/>
                </a:solidFill>
                <a:latin typeface="Verdana"/>
                <a:cs typeface="Verdana"/>
              </a:rPr>
              <a:t>al </a:t>
            </a:r>
            <a:r>
              <a:rPr sz="1800" dirty="0">
                <a:solidFill>
                  <a:srgbClr val="FFFFFF"/>
                </a:solidFill>
                <a:latin typeface="Verdana"/>
                <a:cs typeface="Verdana"/>
              </a:rPr>
              <a:t>Defensor</a:t>
            </a:r>
            <a:r>
              <a:rPr sz="1800" spc="-65" dirty="0">
                <a:solidFill>
                  <a:srgbClr val="FFFFFF"/>
                </a:solidFill>
                <a:latin typeface="Verdana"/>
                <a:cs typeface="Verdana"/>
              </a:rPr>
              <a:t> </a:t>
            </a:r>
            <a:r>
              <a:rPr sz="1800" spc="60" dirty="0">
                <a:solidFill>
                  <a:srgbClr val="FFFFFF"/>
                </a:solidFill>
                <a:latin typeface="Verdana"/>
                <a:cs typeface="Verdana"/>
              </a:rPr>
              <a:t>de</a:t>
            </a:r>
            <a:r>
              <a:rPr sz="1800" spc="-65" dirty="0">
                <a:solidFill>
                  <a:srgbClr val="FFFFFF"/>
                </a:solidFill>
                <a:latin typeface="Verdana"/>
                <a:cs typeface="Verdana"/>
              </a:rPr>
              <a:t> </a:t>
            </a:r>
            <a:r>
              <a:rPr sz="1800" dirty="0">
                <a:solidFill>
                  <a:srgbClr val="FFFFFF"/>
                </a:solidFill>
                <a:latin typeface="Verdana"/>
                <a:cs typeface="Verdana"/>
              </a:rPr>
              <a:t>Familia.</a:t>
            </a:r>
            <a:r>
              <a:rPr sz="1800" spc="-65" dirty="0">
                <a:solidFill>
                  <a:srgbClr val="FFFFFF"/>
                </a:solidFill>
                <a:latin typeface="Verdana"/>
                <a:cs typeface="Verdana"/>
              </a:rPr>
              <a:t> </a:t>
            </a:r>
            <a:r>
              <a:rPr sz="1800" dirty="0">
                <a:solidFill>
                  <a:srgbClr val="FFFFFF"/>
                </a:solidFill>
                <a:latin typeface="Verdana"/>
                <a:cs typeface="Verdana"/>
              </a:rPr>
              <a:t>El</a:t>
            </a:r>
            <a:r>
              <a:rPr sz="1800" spc="-60" dirty="0">
                <a:solidFill>
                  <a:srgbClr val="FFFFFF"/>
                </a:solidFill>
                <a:latin typeface="Verdana"/>
                <a:cs typeface="Verdana"/>
              </a:rPr>
              <a:t> </a:t>
            </a:r>
            <a:r>
              <a:rPr sz="1800" dirty="0">
                <a:solidFill>
                  <a:srgbClr val="FFFFFF"/>
                </a:solidFill>
                <a:latin typeface="Verdana"/>
                <a:cs typeface="Verdana"/>
              </a:rPr>
              <a:t>proceso</a:t>
            </a:r>
            <a:r>
              <a:rPr sz="1800" spc="-65" dirty="0">
                <a:solidFill>
                  <a:srgbClr val="FFFFFF"/>
                </a:solidFill>
                <a:latin typeface="Verdana"/>
                <a:cs typeface="Verdana"/>
              </a:rPr>
              <a:t> </a:t>
            </a:r>
            <a:r>
              <a:rPr sz="1800" spc="-10" dirty="0">
                <a:solidFill>
                  <a:srgbClr val="FFFFFF"/>
                </a:solidFill>
                <a:latin typeface="Verdana"/>
                <a:cs typeface="Verdana"/>
              </a:rPr>
              <a:t>se</a:t>
            </a:r>
            <a:r>
              <a:rPr sz="1800" spc="-65" dirty="0">
                <a:solidFill>
                  <a:srgbClr val="FFFFFF"/>
                </a:solidFill>
                <a:latin typeface="Verdana"/>
                <a:cs typeface="Verdana"/>
              </a:rPr>
              <a:t> </a:t>
            </a:r>
            <a:r>
              <a:rPr sz="1800" spc="-10" dirty="0">
                <a:solidFill>
                  <a:srgbClr val="FFFFFF"/>
                </a:solidFill>
                <a:latin typeface="Verdana"/>
                <a:cs typeface="Verdana"/>
              </a:rPr>
              <a:t>suspenderá </a:t>
            </a:r>
            <a:r>
              <a:rPr sz="1800" dirty="0">
                <a:solidFill>
                  <a:srgbClr val="FFFFFF"/>
                </a:solidFill>
                <a:latin typeface="Verdana"/>
                <a:cs typeface="Verdana"/>
              </a:rPr>
              <a:t>mientras</a:t>
            </a:r>
            <a:r>
              <a:rPr sz="1800" spc="-65" dirty="0">
                <a:solidFill>
                  <a:srgbClr val="FFFFFF"/>
                </a:solidFill>
                <a:latin typeface="Verdana"/>
                <a:cs typeface="Verdana"/>
              </a:rPr>
              <a:t> </a:t>
            </a:r>
            <a:r>
              <a:rPr sz="1800" spc="-10" dirty="0">
                <a:solidFill>
                  <a:srgbClr val="FFFFFF"/>
                </a:solidFill>
                <a:latin typeface="Verdana"/>
                <a:cs typeface="Verdana"/>
              </a:rPr>
              <a:t>se</a:t>
            </a:r>
            <a:r>
              <a:rPr sz="1800" spc="-60" dirty="0">
                <a:solidFill>
                  <a:srgbClr val="FFFFFF"/>
                </a:solidFill>
                <a:latin typeface="Verdana"/>
                <a:cs typeface="Verdana"/>
              </a:rPr>
              <a:t> </a:t>
            </a:r>
            <a:r>
              <a:rPr sz="1800" dirty="0">
                <a:solidFill>
                  <a:srgbClr val="FFFFFF"/>
                </a:solidFill>
                <a:latin typeface="Verdana"/>
                <a:cs typeface="Verdana"/>
              </a:rPr>
              <a:t>logra</a:t>
            </a:r>
            <a:r>
              <a:rPr sz="1800" spc="-60" dirty="0">
                <a:solidFill>
                  <a:srgbClr val="FFFFFF"/>
                </a:solidFill>
                <a:latin typeface="Verdana"/>
                <a:cs typeface="Verdana"/>
              </a:rPr>
              <a:t> </a:t>
            </a:r>
            <a:r>
              <a:rPr sz="1800" dirty="0">
                <a:solidFill>
                  <a:srgbClr val="FFFFFF"/>
                </a:solidFill>
                <a:latin typeface="Verdana"/>
                <a:cs typeface="Verdana"/>
              </a:rPr>
              <a:t>la</a:t>
            </a:r>
            <a:r>
              <a:rPr sz="1800" spc="-60" dirty="0">
                <a:solidFill>
                  <a:srgbClr val="FFFFFF"/>
                </a:solidFill>
                <a:latin typeface="Verdana"/>
                <a:cs typeface="Verdana"/>
              </a:rPr>
              <a:t> </a:t>
            </a:r>
            <a:r>
              <a:rPr sz="1800" spc="45" dirty="0">
                <a:solidFill>
                  <a:srgbClr val="FFFFFF"/>
                </a:solidFill>
                <a:latin typeface="Verdana"/>
                <a:cs typeface="Verdana"/>
              </a:rPr>
              <a:t>comparecencia</a:t>
            </a:r>
            <a:r>
              <a:rPr sz="1800" spc="-65" dirty="0">
                <a:solidFill>
                  <a:srgbClr val="FFFFFF"/>
                </a:solidFill>
                <a:latin typeface="Verdana"/>
                <a:cs typeface="Verdana"/>
              </a:rPr>
              <a:t> </a:t>
            </a:r>
            <a:r>
              <a:rPr sz="1800" dirty="0">
                <a:solidFill>
                  <a:srgbClr val="FFFFFF"/>
                </a:solidFill>
                <a:latin typeface="Verdana"/>
                <a:cs typeface="Verdana"/>
              </a:rPr>
              <a:t>del</a:t>
            </a:r>
            <a:r>
              <a:rPr sz="1800" spc="-60" dirty="0">
                <a:solidFill>
                  <a:srgbClr val="FFFFFF"/>
                </a:solidFill>
                <a:latin typeface="Verdana"/>
                <a:cs typeface="Verdana"/>
              </a:rPr>
              <a:t> </a:t>
            </a:r>
            <a:r>
              <a:rPr sz="1800" dirty="0">
                <a:solidFill>
                  <a:srgbClr val="FFFFFF"/>
                </a:solidFill>
                <a:latin typeface="Verdana"/>
                <a:cs typeface="Verdana"/>
              </a:rPr>
              <a:t>procesado.</a:t>
            </a:r>
            <a:r>
              <a:rPr sz="1800" spc="-60" dirty="0">
                <a:solidFill>
                  <a:srgbClr val="FFFFFF"/>
                </a:solidFill>
                <a:latin typeface="Verdana"/>
                <a:cs typeface="Verdana"/>
              </a:rPr>
              <a:t> </a:t>
            </a:r>
            <a:r>
              <a:rPr sz="1800" spc="45" dirty="0">
                <a:solidFill>
                  <a:srgbClr val="FFFFFF"/>
                </a:solidFill>
                <a:latin typeface="Verdana"/>
                <a:cs typeface="Verdana"/>
              </a:rPr>
              <a:t>En </a:t>
            </a:r>
            <a:r>
              <a:rPr sz="1800" dirty="0">
                <a:solidFill>
                  <a:srgbClr val="FFFFFF"/>
                </a:solidFill>
                <a:latin typeface="Verdana"/>
                <a:cs typeface="Verdana"/>
              </a:rPr>
              <a:t>estos</a:t>
            </a:r>
            <a:r>
              <a:rPr sz="1800" spc="-55" dirty="0">
                <a:solidFill>
                  <a:srgbClr val="FFFFFF"/>
                </a:solidFill>
                <a:latin typeface="Verdana"/>
                <a:cs typeface="Verdana"/>
              </a:rPr>
              <a:t> </a:t>
            </a:r>
            <a:r>
              <a:rPr sz="1800" dirty="0">
                <a:solidFill>
                  <a:srgbClr val="FFFFFF"/>
                </a:solidFill>
                <a:latin typeface="Verdana"/>
                <a:cs typeface="Verdana"/>
              </a:rPr>
              <a:t>eventos</a:t>
            </a:r>
            <a:r>
              <a:rPr sz="1800" spc="-55" dirty="0">
                <a:solidFill>
                  <a:srgbClr val="FFFFFF"/>
                </a:solidFill>
                <a:latin typeface="Verdana"/>
                <a:cs typeface="Verdana"/>
              </a:rPr>
              <a:t> </a:t>
            </a:r>
            <a:r>
              <a:rPr sz="1800" dirty="0">
                <a:solidFill>
                  <a:srgbClr val="FFFFFF"/>
                </a:solidFill>
                <a:latin typeface="Verdana"/>
                <a:cs typeface="Verdana"/>
              </a:rPr>
              <a:t>la</a:t>
            </a:r>
            <a:r>
              <a:rPr sz="1800" spc="-55" dirty="0">
                <a:solidFill>
                  <a:srgbClr val="FFFFFF"/>
                </a:solidFill>
                <a:latin typeface="Verdana"/>
                <a:cs typeface="Verdana"/>
              </a:rPr>
              <a:t> </a:t>
            </a:r>
            <a:r>
              <a:rPr sz="1800" dirty="0">
                <a:solidFill>
                  <a:srgbClr val="FFFFFF"/>
                </a:solidFill>
                <a:latin typeface="Verdana"/>
                <a:cs typeface="Verdana"/>
              </a:rPr>
              <a:t>prescripción</a:t>
            </a:r>
            <a:r>
              <a:rPr sz="1800" spc="-55" dirty="0">
                <a:solidFill>
                  <a:srgbClr val="FFFFFF"/>
                </a:solidFill>
                <a:latin typeface="Verdana"/>
                <a:cs typeface="Verdana"/>
              </a:rPr>
              <a:t> </a:t>
            </a:r>
            <a:r>
              <a:rPr sz="1800" spc="60" dirty="0">
                <a:solidFill>
                  <a:srgbClr val="FFFFFF"/>
                </a:solidFill>
                <a:latin typeface="Verdana"/>
                <a:cs typeface="Verdana"/>
              </a:rPr>
              <a:t>de</a:t>
            </a:r>
            <a:r>
              <a:rPr sz="1800" spc="-50" dirty="0">
                <a:solidFill>
                  <a:srgbClr val="FFFFFF"/>
                </a:solidFill>
                <a:latin typeface="Verdana"/>
                <a:cs typeface="Verdana"/>
              </a:rPr>
              <a:t> </a:t>
            </a:r>
            <a:r>
              <a:rPr sz="1800" dirty="0">
                <a:solidFill>
                  <a:srgbClr val="FFFFFF"/>
                </a:solidFill>
                <a:latin typeface="Verdana"/>
                <a:cs typeface="Verdana"/>
              </a:rPr>
              <a:t>la</a:t>
            </a:r>
            <a:r>
              <a:rPr sz="1800" spc="-55" dirty="0">
                <a:solidFill>
                  <a:srgbClr val="FFFFFF"/>
                </a:solidFill>
                <a:latin typeface="Verdana"/>
                <a:cs typeface="Verdana"/>
              </a:rPr>
              <a:t> </a:t>
            </a:r>
            <a:r>
              <a:rPr sz="1800" spc="50" dirty="0">
                <a:solidFill>
                  <a:srgbClr val="FFFFFF"/>
                </a:solidFill>
                <a:latin typeface="Verdana"/>
                <a:cs typeface="Verdana"/>
              </a:rPr>
              <a:t>acción</a:t>
            </a:r>
            <a:r>
              <a:rPr sz="1800" spc="-55" dirty="0">
                <a:solidFill>
                  <a:srgbClr val="FFFFFF"/>
                </a:solidFill>
                <a:latin typeface="Verdana"/>
                <a:cs typeface="Verdana"/>
              </a:rPr>
              <a:t> </a:t>
            </a:r>
            <a:r>
              <a:rPr sz="1800" dirty="0">
                <a:solidFill>
                  <a:srgbClr val="FFFFFF"/>
                </a:solidFill>
                <a:latin typeface="Verdana"/>
                <a:cs typeface="Verdana"/>
              </a:rPr>
              <a:t>penal</a:t>
            </a:r>
            <a:r>
              <a:rPr sz="1800" spc="-55" dirty="0">
                <a:solidFill>
                  <a:srgbClr val="FFFFFF"/>
                </a:solidFill>
                <a:latin typeface="Verdana"/>
                <a:cs typeface="Verdana"/>
              </a:rPr>
              <a:t> </a:t>
            </a:r>
            <a:r>
              <a:rPr sz="1800" spc="-25" dirty="0">
                <a:solidFill>
                  <a:srgbClr val="FFFFFF"/>
                </a:solidFill>
                <a:latin typeface="Verdana"/>
                <a:cs typeface="Verdana"/>
              </a:rPr>
              <a:t>se </a:t>
            </a:r>
            <a:r>
              <a:rPr sz="1800" dirty="0">
                <a:solidFill>
                  <a:srgbClr val="FFFFFF"/>
                </a:solidFill>
                <a:latin typeface="Verdana"/>
                <a:cs typeface="Verdana"/>
              </a:rPr>
              <a:t>aumentará</a:t>
            </a:r>
            <a:r>
              <a:rPr sz="1800" spc="-45" dirty="0">
                <a:solidFill>
                  <a:srgbClr val="FFFFFF"/>
                </a:solidFill>
                <a:latin typeface="Verdana"/>
                <a:cs typeface="Verdana"/>
              </a:rPr>
              <a:t> </a:t>
            </a:r>
            <a:r>
              <a:rPr sz="1800" spc="50" dirty="0">
                <a:solidFill>
                  <a:srgbClr val="FFFFFF"/>
                </a:solidFill>
                <a:latin typeface="Verdana"/>
                <a:cs typeface="Verdana"/>
              </a:rPr>
              <a:t>en</a:t>
            </a:r>
            <a:r>
              <a:rPr sz="1800" spc="-45" dirty="0">
                <a:solidFill>
                  <a:srgbClr val="FFFFFF"/>
                </a:solidFill>
                <a:latin typeface="Verdana"/>
                <a:cs typeface="Verdana"/>
              </a:rPr>
              <a:t> </a:t>
            </a:r>
            <a:r>
              <a:rPr sz="1800" spc="50" dirty="0">
                <a:solidFill>
                  <a:srgbClr val="FFFFFF"/>
                </a:solidFill>
                <a:latin typeface="Verdana"/>
                <a:cs typeface="Verdana"/>
              </a:rPr>
              <a:t>una</a:t>
            </a:r>
            <a:r>
              <a:rPr sz="1800" spc="-45" dirty="0">
                <a:solidFill>
                  <a:srgbClr val="FFFFFF"/>
                </a:solidFill>
                <a:latin typeface="Verdana"/>
                <a:cs typeface="Verdana"/>
              </a:rPr>
              <a:t> </a:t>
            </a:r>
            <a:r>
              <a:rPr sz="1800" dirty="0">
                <a:solidFill>
                  <a:srgbClr val="FFFFFF"/>
                </a:solidFill>
                <a:latin typeface="Verdana"/>
                <a:cs typeface="Verdana"/>
              </a:rPr>
              <a:t>tercera</a:t>
            </a:r>
            <a:r>
              <a:rPr sz="1800" spc="-45" dirty="0">
                <a:solidFill>
                  <a:srgbClr val="FFFFFF"/>
                </a:solidFill>
                <a:latin typeface="Verdana"/>
                <a:cs typeface="Verdana"/>
              </a:rPr>
              <a:t> </a:t>
            </a:r>
            <a:r>
              <a:rPr sz="1800" spc="-10" dirty="0">
                <a:solidFill>
                  <a:srgbClr val="FFFFFF"/>
                </a:solidFill>
                <a:latin typeface="Verdana"/>
                <a:cs typeface="Verdana"/>
              </a:rPr>
              <a:t>parte.”</a:t>
            </a:r>
            <a:endParaRPr sz="1800">
              <a:latin typeface="Verdana"/>
              <a:cs typeface="Verdana"/>
            </a:endParaRPr>
          </a:p>
        </p:txBody>
      </p:sp>
      <p:sp>
        <p:nvSpPr>
          <p:cNvPr id="4" name="object 4"/>
          <p:cNvSpPr/>
          <p:nvPr/>
        </p:nvSpPr>
        <p:spPr>
          <a:xfrm>
            <a:off x="9617037" y="1084896"/>
            <a:ext cx="7108825" cy="7285355"/>
          </a:xfrm>
          <a:custGeom>
            <a:avLst/>
            <a:gdLst/>
            <a:ahLst/>
            <a:cxnLst/>
            <a:rect l="l" t="t" r="r" b="b"/>
            <a:pathLst>
              <a:path w="7108825" h="7285355">
                <a:moveTo>
                  <a:pt x="1429512" y="1161351"/>
                </a:moveTo>
                <a:lnTo>
                  <a:pt x="1427873" y="1112418"/>
                </a:lnTo>
                <a:lnTo>
                  <a:pt x="1422996" y="1064361"/>
                </a:lnTo>
                <a:lnTo>
                  <a:pt x="1414995" y="1017308"/>
                </a:lnTo>
                <a:lnTo>
                  <a:pt x="1403985" y="971346"/>
                </a:lnTo>
                <a:lnTo>
                  <a:pt x="1390065" y="926579"/>
                </a:lnTo>
                <a:lnTo>
                  <a:pt x="1373352" y="883132"/>
                </a:lnTo>
                <a:lnTo>
                  <a:pt x="1353934" y="841108"/>
                </a:lnTo>
                <a:lnTo>
                  <a:pt x="1331937" y="800608"/>
                </a:lnTo>
                <a:lnTo>
                  <a:pt x="1307452" y="761720"/>
                </a:lnTo>
                <a:lnTo>
                  <a:pt x="1280591" y="724585"/>
                </a:lnTo>
                <a:lnTo>
                  <a:pt x="1251458" y="689292"/>
                </a:lnTo>
                <a:lnTo>
                  <a:pt x="1220165" y="655942"/>
                </a:lnTo>
                <a:lnTo>
                  <a:pt x="1186827" y="624649"/>
                </a:lnTo>
                <a:lnTo>
                  <a:pt x="1151521" y="595528"/>
                </a:lnTo>
                <a:lnTo>
                  <a:pt x="1114386" y="568667"/>
                </a:lnTo>
                <a:lnTo>
                  <a:pt x="1075512" y="544182"/>
                </a:lnTo>
                <a:lnTo>
                  <a:pt x="1035011" y="522173"/>
                </a:lnTo>
                <a:lnTo>
                  <a:pt x="992974" y="502767"/>
                </a:lnTo>
                <a:lnTo>
                  <a:pt x="949528" y="486041"/>
                </a:lnTo>
                <a:lnTo>
                  <a:pt x="904773" y="472122"/>
                </a:lnTo>
                <a:lnTo>
                  <a:pt x="858812" y="461111"/>
                </a:lnTo>
                <a:lnTo>
                  <a:pt x="811745" y="453123"/>
                </a:lnTo>
                <a:lnTo>
                  <a:pt x="763701" y="448246"/>
                </a:lnTo>
                <a:lnTo>
                  <a:pt x="714756" y="446595"/>
                </a:lnTo>
                <a:lnTo>
                  <a:pt x="665822" y="448246"/>
                </a:lnTo>
                <a:lnTo>
                  <a:pt x="617778" y="453123"/>
                </a:lnTo>
                <a:lnTo>
                  <a:pt x="570712" y="461111"/>
                </a:lnTo>
                <a:lnTo>
                  <a:pt x="524751" y="472122"/>
                </a:lnTo>
                <a:lnTo>
                  <a:pt x="479996" y="486041"/>
                </a:lnTo>
                <a:lnTo>
                  <a:pt x="436549" y="502767"/>
                </a:lnTo>
                <a:lnTo>
                  <a:pt x="394512" y="522173"/>
                </a:lnTo>
                <a:lnTo>
                  <a:pt x="354012" y="544182"/>
                </a:lnTo>
                <a:lnTo>
                  <a:pt x="315137" y="568667"/>
                </a:lnTo>
                <a:lnTo>
                  <a:pt x="278003" y="595528"/>
                </a:lnTo>
                <a:lnTo>
                  <a:pt x="242697" y="624649"/>
                </a:lnTo>
                <a:lnTo>
                  <a:pt x="209359" y="655942"/>
                </a:lnTo>
                <a:lnTo>
                  <a:pt x="178066" y="689292"/>
                </a:lnTo>
                <a:lnTo>
                  <a:pt x="148932" y="724585"/>
                </a:lnTo>
                <a:lnTo>
                  <a:pt x="122072" y="761720"/>
                </a:lnTo>
                <a:lnTo>
                  <a:pt x="97586" y="800608"/>
                </a:lnTo>
                <a:lnTo>
                  <a:pt x="75590" y="841108"/>
                </a:lnTo>
                <a:lnTo>
                  <a:pt x="56172" y="883132"/>
                </a:lnTo>
                <a:lnTo>
                  <a:pt x="39458" y="926579"/>
                </a:lnTo>
                <a:lnTo>
                  <a:pt x="25539" y="971346"/>
                </a:lnTo>
                <a:lnTo>
                  <a:pt x="14528" y="1017308"/>
                </a:lnTo>
                <a:lnTo>
                  <a:pt x="6527" y="1064361"/>
                </a:lnTo>
                <a:lnTo>
                  <a:pt x="1651" y="1112418"/>
                </a:lnTo>
                <a:lnTo>
                  <a:pt x="0" y="1161351"/>
                </a:lnTo>
                <a:lnTo>
                  <a:pt x="1651" y="1210297"/>
                </a:lnTo>
                <a:lnTo>
                  <a:pt x="6527" y="1258341"/>
                </a:lnTo>
                <a:lnTo>
                  <a:pt x="14528" y="1305407"/>
                </a:lnTo>
                <a:lnTo>
                  <a:pt x="25539" y="1351368"/>
                </a:lnTo>
                <a:lnTo>
                  <a:pt x="39458" y="1396123"/>
                </a:lnTo>
                <a:lnTo>
                  <a:pt x="56172" y="1439570"/>
                </a:lnTo>
                <a:lnTo>
                  <a:pt x="75590" y="1481594"/>
                </a:lnTo>
                <a:lnTo>
                  <a:pt x="97586" y="1522107"/>
                </a:lnTo>
                <a:lnTo>
                  <a:pt x="122072" y="1560982"/>
                </a:lnTo>
                <a:lnTo>
                  <a:pt x="148932" y="1598117"/>
                </a:lnTo>
                <a:lnTo>
                  <a:pt x="178066" y="1633423"/>
                </a:lnTo>
                <a:lnTo>
                  <a:pt x="209359" y="1666760"/>
                </a:lnTo>
                <a:lnTo>
                  <a:pt x="242697" y="1698053"/>
                </a:lnTo>
                <a:lnTo>
                  <a:pt x="278003" y="1727187"/>
                </a:lnTo>
                <a:lnTo>
                  <a:pt x="315137" y="1754047"/>
                </a:lnTo>
                <a:lnTo>
                  <a:pt x="354012" y="1778533"/>
                </a:lnTo>
                <a:lnTo>
                  <a:pt x="394512" y="1800529"/>
                </a:lnTo>
                <a:lnTo>
                  <a:pt x="436549" y="1819948"/>
                </a:lnTo>
                <a:lnTo>
                  <a:pt x="479996" y="1836661"/>
                </a:lnTo>
                <a:lnTo>
                  <a:pt x="524751" y="1850580"/>
                </a:lnTo>
                <a:lnTo>
                  <a:pt x="570712" y="1861591"/>
                </a:lnTo>
                <a:lnTo>
                  <a:pt x="617778" y="1869592"/>
                </a:lnTo>
                <a:lnTo>
                  <a:pt x="665822" y="1874469"/>
                </a:lnTo>
                <a:lnTo>
                  <a:pt x="714756" y="1876107"/>
                </a:lnTo>
                <a:lnTo>
                  <a:pt x="763701" y="1874469"/>
                </a:lnTo>
                <a:lnTo>
                  <a:pt x="811745" y="1869592"/>
                </a:lnTo>
                <a:lnTo>
                  <a:pt x="858812" y="1861591"/>
                </a:lnTo>
                <a:lnTo>
                  <a:pt x="904773" y="1850580"/>
                </a:lnTo>
                <a:lnTo>
                  <a:pt x="949528" y="1836661"/>
                </a:lnTo>
                <a:lnTo>
                  <a:pt x="992974" y="1819948"/>
                </a:lnTo>
                <a:lnTo>
                  <a:pt x="1035011" y="1800529"/>
                </a:lnTo>
                <a:lnTo>
                  <a:pt x="1075512" y="1778533"/>
                </a:lnTo>
                <a:lnTo>
                  <a:pt x="1114386" y="1754047"/>
                </a:lnTo>
                <a:lnTo>
                  <a:pt x="1151521" y="1727187"/>
                </a:lnTo>
                <a:lnTo>
                  <a:pt x="1186827" y="1698053"/>
                </a:lnTo>
                <a:lnTo>
                  <a:pt x="1220165" y="1666760"/>
                </a:lnTo>
                <a:lnTo>
                  <a:pt x="1251458" y="1633423"/>
                </a:lnTo>
                <a:lnTo>
                  <a:pt x="1280591" y="1598117"/>
                </a:lnTo>
                <a:lnTo>
                  <a:pt x="1307452" y="1560982"/>
                </a:lnTo>
                <a:lnTo>
                  <a:pt x="1331937" y="1522107"/>
                </a:lnTo>
                <a:lnTo>
                  <a:pt x="1353934" y="1481594"/>
                </a:lnTo>
                <a:lnTo>
                  <a:pt x="1373352" y="1439570"/>
                </a:lnTo>
                <a:lnTo>
                  <a:pt x="1390065" y="1396123"/>
                </a:lnTo>
                <a:lnTo>
                  <a:pt x="1403985" y="1351368"/>
                </a:lnTo>
                <a:lnTo>
                  <a:pt x="1414995" y="1305407"/>
                </a:lnTo>
                <a:lnTo>
                  <a:pt x="1422996" y="1258341"/>
                </a:lnTo>
                <a:lnTo>
                  <a:pt x="1427873" y="1210297"/>
                </a:lnTo>
                <a:lnTo>
                  <a:pt x="1429512" y="1161351"/>
                </a:lnTo>
                <a:close/>
              </a:path>
              <a:path w="7108825" h="7285355">
                <a:moveTo>
                  <a:pt x="7108457" y="5191214"/>
                </a:moveTo>
                <a:lnTo>
                  <a:pt x="7103821" y="5145151"/>
                </a:lnTo>
                <a:lnTo>
                  <a:pt x="7090499" y="5102237"/>
                </a:lnTo>
                <a:lnTo>
                  <a:pt x="7069417" y="5063401"/>
                </a:lnTo>
                <a:lnTo>
                  <a:pt x="7041502" y="5029568"/>
                </a:lnTo>
                <a:lnTo>
                  <a:pt x="7007669" y="5001653"/>
                </a:lnTo>
                <a:lnTo>
                  <a:pt x="6968833" y="4980584"/>
                </a:lnTo>
                <a:lnTo>
                  <a:pt x="6925932" y="4967262"/>
                </a:lnTo>
                <a:lnTo>
                  <a:pt x="6879857" y="4962614"/>
                </a:lnTo>
                <a:lnTo>
                  <a:pt x="1875497" y="4962614"/>
                </a:lnTo>
                <a:lnTo>
                  <a:pt x="1829435" y="4967262"/>
                </a:lnTo>
                <a:lnTo>
                  <a:pt x="1786521" y="4980584"/>
                </a:lnTo>
                <a:lnTo>
                  <a:pt x="1747685" y="5001653"/>
                </a:lnTo>
                <a:lnTo>
                  <a:pt x="1713852" y="5029568"/>
                </a:lnTo>
                <a:lnTo>
                  <a:pt x="1685937" y="5063401"/>
                </a:lnTo>
                <a:lnTo>
                  <a:pt x="1664868" y="5102237"/>
                </a:lnTo>
                <a:lnTo>
                  <a:pt x="1651546" y="5145151"/>
                </a:lnTo>
                <a:lnTo>
                  <a:pt x="1646897" y="5191214"/>
                </a:lnTo>
                <a:lnTo>
                  <a:pt x="1646897" y="7056742"/>
                </a:lnTo>
                <a:lnTo>
                  <a:pt x="1651546" y="7102818"/>
                </a:lnTo>
                <a:lnTo>
                  <a:pt x="1664868" y="7145718"/>
                </a:lnTo>
                <a:lnTo>
                  <a:pt x="1685937" y="7184555"/>
                </a:lnTo>
                <a:lnTo>
                  <a:pt x="1713852" y="7218388"/>
                </a:lnTo>
                <a:lnTo>
                  <a:pt x="1747685" y="7246302"/>
                </a:lnTo>
                <a:lnTo>
                  <a:pt x="1786521" y="7267384"/>
                </a:lnTo>
                <a:lnTo>
                  <a:pt x="1829435" y="7280694"/>
                </a:lnTo>
                <a:lnTo>
                  <a:pt x="1875497" y="7285342"/>
                </a:lnTo>
                <a:lnTo>
                  <a:pt x="6879857" y="7285342"/>
                </a:lnTo>
                <a:lnTo>
                  <a:pt x="6925932" y="7280694"/>
                </a:lnTo>
                <a:lnTo>
                  <a:pt x="6968833" y="7267384"/>
                </a:lnTo>
                <a:lnTo>
                  <a:pt x="7007669" y="7246302"/>
                </a:lnTo>
                <a:lnTo>
                  <a:pt x="7041502" y="7218388"/>
                </a:lnTo>
                <a:lnTo>
                  <a:pt x="7069417" y="7184555"/>
                </a:lnTo>
                <a:lnTo>
                  <a:pt x="7090499" y="7145718"/>
                </a:lnTo>
                <a:lnTo>
                  <a:pt x="7103821" y="7102818"/>
                </a:lnTo>
                <a:lnTo>
                  <a:pt x="7108457" y="7056742"/>
                </a:lnTo>
                <a:lnTo>
                  <a:pt x="7108457" y="5191214"/>
                </a:lnTo>
                <a:close/>
              </a:path>
              <a:path w="7108825" h="7285355">
                <a:moveTo>
                  <a:pt x="7108457" y="2773261"/>
                </a:moveTo>
                <a:lnTo>
                  <a:pt x="7103821" y="2727198"/>
                </a:lnTo>
                <a:lnTo>
                  <a:pt x="7090499" y="2684284"/>
                </a:lnTo>
                <a:lnTo>
                  <a:pt x="7069417" y="2645460"/>
                </a:lnTo>
                <a:lnTo>
                  <a:pt x="7041502" y="2611628"/>
                </a:lnTo>
                <a:lnTo>
                  <a:pt x="7007669" y="2583713"/>
                </a:lnTo>
                <a:lnTo>
                  <a:pt x="6968833" y="2562631"/>
                </a:lnTo>
                <a:lnTo>
                  <a:pt x="6925932" y="2549309"/>
                </a:lnTo>
                <a:lnTo>
                  <a:pt x="6879857" y="2544661"/>
                </a:lnTo>
                <a:lnTo>
                  <a:pt x="1875497" y="2544661"/>
                </a:lnTo>
                <a:lnTo>
                  <a:pt x="1829435" y="2549309"/>
                </a:lnTo>
                <a:lnTo>
                  <a:pt x="1786521" y="2562631"/>
                </a:lnTo>
                <a:lnTo>
                  <a:pt x="1747685" y="2583713"/>
                </a:lnTo>
                <a:lnTo>
                  <a:pt x="1713852" y="2611628"/>
                </a:lnTo>
                <a:lnTo>
                  <a:pt x="1685937" y="2645460"/>
                </a:lnTo>
                <a:lnTo>
                  <a:pt x="1664868" y="2684284"/>
                </a:lnTo>
                <a:lnTo>
                  <a:pt x="1651546" y="2727198"/>
                </a:lnTo>
                <a:lnTo>
                  <a:pt x="1646897" y="2773261"/>
                </a:lnTo>
                <a:lnTo>
                  <a:pt x="1646897" y="4638764"/>
                </a:lnTo>
                <a:lnTo>
                  <a:pt x="1651546" y="4684839"/>
                </a:lnTo>
                <a:lnTo>
                  <a:pt x="1664868" y="4727753"/>
                </a:lnTo>
                <a:lnTo>
                  <a:pt x="1685937" y="4766589"/>
                </a:lnTo>
                <a:lnTo>
                  <a:pt x="1713852" y="4800422"/>
                </a:lnTo>
                <a:lnTo>
                  <a:pt x="1747685" y="4828324"/>
                </a:lnTo>
                <a:lnTo>
                  <a:pt x="1786521" y="4849406"/>
                </a:lnTo>
                <a:lnTo>
                  <a:pt x="1829435" y="4862715"/>
                </a:lnTo>
                <a:lnTo>
                  <a:pt x="1875497" y="4867364"/>
                </a:lnTo>
                <a:lnTo>
                  <a:pt x="6879857" y="4867364"/>
                </a:lnTo>
                <a:lnTo>
                  <a:pt x="6925932" y="4862715"/>
                </a:lnTo>
                <a:lnTo>
                  <a:pt x="6968833" y="4849406"/>
                </a:lnTo>
                <a:lnTo>
                  <a:pt x="7007669" y="4828324"/>
                </a:lnTo>
                <a:lnTo>
                  <a:pt x="7041502" y="4800422"/>
                </a:lnTo>
                <a:lnTo>
                  <a:pt x="7069417" y="4766589"/>
                </a:lnTo>
                <a:lnTo>
                  <a:pt x="7090499" y="4727753"/>
                </a:lnTo>
                <a:lnTo>
                  <a:pt x="7103821" y="4684839"/>
                </a:lnTo>
                <a:lnTo>
                  <a:pt x="7108457" y="4638764"/>
                </a:lnTo>
                <a:lnTo>
                  <a:pt x="7108457" y="2773261"/>
                </a:lnTo>
                <a:close/>
              </a:path>
              <a:path w="7108825" h="7285355">
                <a:moveTo>
                  <a:pt x="7108457" y="228600"/>
                </a:moveTo>
                <a:lnTo>
                  <a:pt x="7103821" y="182537"/>
                </a:lnTo>
                <a:lnTo>
                  <a:pt x="7090499" y="139623"/>
                </a:lnTo>
                <a:lnTo>
                  <a:pt x="7069417" y="100787"/>
                </a:lnTo>
                <a:lnTo>
                  <a:pt x="7041502" y="66954"/>
                </a:lnTo>
                <a:lnTo>
                  <a:pt x="7007669" y="39039"/>
                </a:lnTo>
                <a:lnTo>
                  <a:pt x="6968833" y="17970"/>
                </a:lnTo>
                <a:lnTo>
                  <a:pt x="6925932" y="4648"/>
                </a:lnTo>
                <a:lnTo>
                  <a:pt x="6879857" y="0"/>
                </a:lnTo>
                <a:lnTo>
                  <a:pt x="1875497" y="0"/>
                </a:lnTo>
                <a:lnTo>
                  <a:pt x="1829435" y="4648"/>
                </a:lnTo>
                <a:lnTo>
                  <a:pt x="1786521" y="17970"/>
                </a:lnTo>
                <a:lnTo>
                  <a:pt x="1747685" y="39039"/>
                </a:lnTo>
                <a:lnTo>
                  <a:pt x="1713852" y="66954"/>
                </a:lnTo>
                <a:lnTo>
                  <a:pt x="1685937" y="100787"/>
                </a:lnTo>
                <a:lnTo>
                  <a:pt x="1664868" y="139623"/>
                </a:lnTo>
                <a:lnTo>
                  <a:pt x="1651546" y="182537"/>
                </a:lnTo>
                <a:lnTo>
                  <a:pt x="1646897" y="228600"/>
                </a:lnTo>
                <a:lnTo>
                  <a:pt x="1646897" y="2094115"/>
                </a:lnTo>
                <a:lnTo>
                  <a:pt x="1651546" y="2140178"/>
                </a:lnTo>
                <a:lnTo>
                  <a:pt x="1664868" y="2183092"/>
                </a:lnTo>
                <a:lnTo>
                  <a:pt x="1685937" y="2221915"/>
                </a:lnTo>
                <a:lnTo>
                  <a:pt x="1713852" y="2255748"/>
                </a:lnTo>
                <a:lnTo>
                  <a:pt x="1747685" y="2283663"/>
                </a:lnTo>
                <a:lnTo>
                  <a:pt x="1786521" y="2304745"/>
                </a:lnTo>
                <a:lnTo>
                  <a:pt x="1829435" y="2318067"/>
                </a:lnTo>
                <a:lnTo>
                  <a:pt x="1875497" y="2322715"/>
                </a:lnTo>
                <a:lnTo>
                  <a:pt x="6879857" y="2322715"/>
                </a:lnTo>
                <a:lnTo>
                  <a:pt x="6925932" y="2318067"/>
                </a:lnTo>
                <a:lnTo>
                  <a:pt x="6968833" y="2304745"/>
                </a:lnTo>
                <a:lnTo>
                  <a:pt x="7007669" y="2283663"/>
                </a:lnTo>
                <a:lnTo>
                  <a:pt x="7041502" y="2255748"/>
                </a:lnTo>
                <a:lnTo>
                  <a:pt x="7069417" y="2221915"/>
                </a:lnTo>
                <a:lnTo>
                  <a:pt x="7090499" y="2183092"/>
                </a:lnTo>
                <a:lnTo>
                  <a:pt x="7103821" y="2140178"/>
                </a:lnTo>
                <a:lnTo>
                  <a:pt x="7108457" y="2094115"/>
                </a:lnTo>
                <a:lnTo>
                  <a:pt x="7108457" y="228600"/>
                </a:lnTo>
                <a:close/>
              </a:path>
            </a:pathLst>
          </a:custGeom>
          <a:solidFill>
            <a:srgbClr val="94AA94"/>
          </a:solidFill>
        </p:spPr>
        <p:txBody>
          <a:bodyPr wrap="square" lIns="0" tIns="0" rIns="0" bIns="0" rtlCol="0"/>
          <a:lstStyle/>
          <a:p>
            <a:endParaRPr/>
          </a:p>
        </p:txBody>
      </p:sp>
      <p:sp>
        <p:nvSpPr>
          <p:cNvPr id="5" name="object 5"/>
          <p:cNvSpPr txBox="1"/>
          <p:nvPr/>
        </p:nvSpPr>
        <p:spPr>
          <a:xfrm>
            <a:off x="11774966" y="4045795"/>
            <a:ext cx="4439920" cy="1778000"/>
          </a:xfrm>
          <a:prstGeom prst="rect">
            <a:avLst/>
          </a:prstGeom>
        </p:spPr>
        <p:txBody>
          <a:bodyPr vert="horz" wrap="square" lIns="0" tIns="11430" rIns="0" bIns="0" rtlCol="0">
            <a:spAutoFit/>
          </a:bodyPr>
          <a:lstStyle/>
          <a:p>
            <a:pPr marL="52069" marR="44450" algn="ctr">
              <a:lnSpc>
                <a:spcPct val="119800"/>
              </a:lnSpc>
              <a:spcBef>
                <a:spcPts val="90"/>
              </a:spcBef>
            </a:pPr>
            <a:r>
              <a:rPr sz="1200" b="1" dirty="0">
                <a:solidFill>
                  <a:srgbClr val="FFFFFF"/>
                </a:solidFill>
                <a:latin typeface="Tahoma"/>
                <a:cs typeface="Tahoma"/>
              </a:rPr>
              <a:t>Bajo</a:t>
            </a:r>
            <a:r>
              <a:rPr sz="1200" b="1" spc="25" dirty="0">
                <a:solidFill>
                  <a:srgbClr val="FFFFFF"/>
                </a:solidFill>
                <a:latin typeface="Tahoma"/>
                <a:cs typeface="Tahoma"/>
              </a:rPr>
              <a:t> </a:t>
            </a:r>
            <a:r>
              <a:rPr sz="1200" b="1" dirty="0">
                <a:solidFill>
                  <a:srgbClr val="FFFFFF"/>
                </a:solidFill>
                <a:latin typeface="Tahoma"/>
                <a:cs typeface="Tahoma"/>
              </a:rPr>
              <a:t>el</a:t>
            </a:r>
            <a:r>
              <a:rPr sz="1200" b="1" spc="30" dirty="0">
                <a:solidFill>
                  <a:srgbClr val="FFFFFF"/>
                </a:solidFill>
                <a:latin typeface="Tahoma"/>
                <a:cs typeface="Tahoma"/>
              </a:rPr>
              <a:t> </a:t>
            </a:r>
            <a:r>
              <a:rPr sz="1200" b="1" spc="50" dirty="0">
                <a:solidFill>
                  <a:srgbClr val="FFFFFF"/>
                </a:solidFill>
                <a:latin typeface="Tahoma"/>
                <a:cs typeface="Tahoma"/>
              </a:rPr>
              <a:t>entendido</a:t>
            </a:r>
            <a:r>
              <a:rPr sz="1200" b="1" spc="30" dirty="0">
                <a:solidFill>
                  <a:srgbClr val="FFFFFF"/>
                </a:solidFill>
                <a:latin typeface="Tahoma"/>
                <a:cs typeface="Tahoma"/>
              </a:rPr>
              <a:t> </a:t>
            </a:r>
            <a:r>
              <a:rPr sz="1200" b="1" spc="65" dirty="0">
                <a:solidFill>
                  <a:srgbClr val="FFFFFF"/>
                </a:solidFill>
                <a:latin typeface="Tahoma"/>
                <a:cs typeface="Tahoma"/>
              </a:rPr>
              <a:t>que</a:t>
            </a:r>
            <a:r>
              <a:rPr sz="1200" b="1" spc="30" dirty="0">
                <a:solidFill>
                  <a:srgbClr val="FFFFFF"/>
                </a:solidFill>
                <a:latin typeface="Tahoma"/>
                <a:cs typeface="Tahoma"/>
              </a:rPr>
              <a:t> </a:t>
            </a:r>
            <a:r>
              <a:rPr sz="1200" b="1" dirty="0">
                <a:solidFill>
                  <a:srgbClr val="FFFFFF"/>
                </a:solidFill>
                <a:latin typeface="Tahoma"/>
                <a:cs typeface="Tahoma"/>
              </a:rPr>
              <a:t>la</a:t>
            </a:r>
            <a:r>
              <a:rPr sz="1200" b="1" spc="30" dirty="0">
                <a:solidFill>
                  <a:srgbClr val="FFFFFF"/>
                </a:solidFill>
                <a:latin typeface="Tahoma"/>
                <a:cs typeface="Tahoma"/>
              </a:rPr>
              <a:t> </a:t>
            </a:r>
            <a:r>
              <a:rPr sz="1200" b="1" spc="55" dirty="0">
                <a:solidFill>
                  <a:srgbClr val="FFFFFF"/>
                </a:solidFill>
                <a:latin typeface="Tahoma"/>
                <a:cs typeface="Tahoma"/>
              </a:rPr>
              <a:t>misma</a:t>
            </a:r>
            <a:r>
              <a:rPr sz="1200" b="1" spc="30" dirty="0">
                <a:solidFill>
                  <a:srgbClr val="FFFFFF"/>
                </a:solidFill>
                <a:latin typeface="Tahoma"/>
                <a:cs typeface="Tahoma"/>
              </a:rPr>
              <a:t> </a:t>
            </a:r>
            <a:r>
              <a:rPr sz="1200" b="1" spc="60" dirty="0">
                <a:solidFill>
                  <a:srgbClr val="FFFFFF"/>
                </a:solidFill>
                <a:latin typeface="Tahoma"/>
                <a:cs typeface="Tahoma"/>
              </a:rPr>
              <a:t>no</a:t>
            </a:r>
            <a:r>
              <a:rPr sz="1200" b="1" spc="30" dirty="0">
                <a:solidFill>
                  <a:srgbClr val="FFFFFF"/>
                </a:solidFill>
                <a:latin typeface="Tahoma"/>
                <a:cs typeface="Tahoma"/>
              </a:rPr>
              <a:t> </a:t>
            </a:r>
            <a:r>
              <a:rPr sz="1200" b="1" dirty="0">
                <a:solidFill>
                  <a:srgbClr val="FFFFFF"/>
                </a:solidFill>
                <a:latin typeface="Tahoma"/>
                <a:cs typeface="Tahoma"/>
              </a:rPr>
              <a:t>incluye</a:t>
            </a:r>
            <a:r>
              <a:rPr sz="1200" b="1" spc="30" dirty="0">
                <a:solidFill>
                  <a:srgbClr val="FFFFFF"/>
                </a:solidFill>
                <a:latin typeface="Tahoma"/>
                <a:cs typeface="Tahoma"/>
              </a:rPr>
              <a:t> </a:t>
            </a:r>
            <a:r>
              <a:rPr sz="1200" b="1" dirty="0">
                <a:solidFill>
                  <a:srgbClr val="FFFFFF"/>
                </a:solidFill>
                <a:latin typeface="Tahoma"/>
                <a:cs typeface="Tahoma"/>
              </a:rPr>
              <a:t>al</a:t>
            </a:r>
            <a:r>
              <a:rPr sz="1200" b="1" spc="30" dirty="0">
                <a:solidFill>
                  <a:srgbClr val="FFFFFF"/>
                </a:solidFill>
                <a:latin typeface="Tahoma"/>
                <a:cs typeface="Tahoma"/>
              </a:rPr>
              <a:t> </a:t>
            </a:r>
            <a:r>
              <a:rPr sz="1200" b="1" spc="-10" dirty="0">
                <a:solidFill>
                  <a:srgbClr val="FFFFFF"/>
                </a:solidFill>
                <a:latin typeface="Tahoma"/>
                <a:cs typeface="Tahoma"/>
              </a:rPr>
              <a:t>infractor </a:t>
            </a:r>
            <a:r>
              <a:rPr sz="1200" b="1" spc="55" dirty="0">
                <a:solidFill>
                  <a:srgbClr val="FFFFFF"/>
                </a:solidFill>
                <a:latin typeface="Tahoma"/>
                <a:cs typeface="Tahoma"/>
              </a:rPr>
              <a:t>contumaz</a:t>
            </a:r>
            <a:r>
              <a:rPr sz="1200" b="1" spc="-15" dirty="0">
                <a:solidFill>
                  <a:srgbClr val="FFFFFF"/>
                </a:solidFill>
                <a:latin typeface="Tahoma"/>
                <a:cs typeface="Tahoma"/>
              </a:rPr>
              <a:t> </a:t>
            </a:r>
            <a:r>
              <a:rPr sz="1200" b="1" spc="50" dirty="0">
                <a:solidFill>
                  <a:srgbClr val="FFFFFF"/>
                </a:solidFill>
                <a:latin typeface="Tahoma"/>
                <a:cs typeface="Tahoma"/>
              </a:rPr>
              <a:t>o</a:t>
            </a:r>
            <a:r>
              <a:rPr sz="1200" b="1" spc="-15" dirty="0">
                <a:solidFill>
                  <a:srgbClr val="FFFFFF"/>
                </a:solidFill>
                <a:latin typeface="Tahoma"/>
                <a:cs typeface="Tahoma"/>
              </a:rPr>
              <a:t> </a:t>
            </a:r>
            <a:r>
              <a:rPr sz="1200" b="1" spc="-10" dirty="0">
                <a:solidFill>
                  <a:srgbClr val="FFFFFF"/>
                </a:solidFill>
                <a:latin typeface="Tahoma"/>
                <a:cs typeface="Tahoma"/>
              </a:rPr>
              <a:t>rebelde.</a:t>
            </a:r>
            <a:endParaRPr sz="1200">
              <a:latin typeface="Tahoma"/>
              <a:cs typeface="Tahoma"/>
            </a:endParaRPr>
          </a:p>
          <a:p>
            <a:pPr marL="12700" marR="5080" algn="ctr">
              <a:lnSpc>
                <a:spcPct val="119800"/>
              </a:lnSpc>
            </a:pPr>
            <a:r>
              <a:rPr sz="1200" b="1" spc="20" dirty="0">
                <a:solidFill>
                  <a:srgbClr val="FFFFFF"/>
                </a:solidFill>
                <a:latin typeface="Tahoma"/>
                <a:cs typeface="Tahoma"/>
              </a:rPr>
              <a:t>El</a:t>
            </a:r>
            <a:r>
              <a:rPr sz="1200" b="1" spc="10" dirty="0">
                <a:solidFill>
                  <a:srgbClr val="FFFFFF"/>
                </a:solidFill>
                <a:latin typeface="Tahoma"/>
                <a:cs typeface="Tahoma"/>
              </a:rPr>
              <a:t> </a:t>
            </a:r>
            <a:r>
              <a:rPr sz="1200" b="1" spc="20" dirty="0">
                <a:solidFill>
                  <a:srgbClr val="FFFFFF"/>
                </a:solidFill>
                <a:latin typeface="Tahoma"/>
                <a:cs typeface="Tahoma"/>
              </a:rPr>
              <a:t>aparte</a:t>
            </a:r>
            <a:r>
              <a:rPr sz="1200" b="1" spc="15" dirty="0">
                <a:solidFill>
                  <a:srgbClr val="FFFFFF"/>
                </a:solidFill>
                <a:latin typeface="Tahoma"/>
                <a:cs typeface="Tahoma"/>
              </a:rPr>
              <a:t> </a:t>
            </a:r>
            <a:r>
              <a:rPr sz="1200" b="1" spc="20" dirty="0">
                <a:solidFill>
                  <a:srgbClr val="FFFFFF"/>
                </a:solidFill>
                <a:latin typeface="Tahoma"/>
                <a:cs typeface="Tahoma"/>
              </a:rPr>
              <a:t>es</a:t>
            </a:r>
            <a:r>
              <a:rPr sz="1200" b="1" spc="10" dirty="0">
                <a:solidFill>
                  <a:srgbClr val="FFFFFF"/>
                </a:solidFill>
                <a:latin typeface="Tahoma"/>
                <a:cs typeface="Tahoma"/>
              </a:rPr>
              <a:t> </a:t>
            </a:r>
            <a:r>
              <a:rPr sz="1200" b="1" spc="20" dirty="0">
                <a:solidFill>
                  <a:srgbClr val="FFFFFF"/>
                </a:solidFill>
                <a:latin typeface="Tahoma"/>
                <a:cs typeface="Tahoma"/>
              </a:rPr>
              <a:t>constitucional</a:t>
            </a:r>
            <a:r>
              <a:rPr sz="1200" b="1" spc="15" dirty="0">
                <a:solidFill>
                  <a:srgbClr val="FFFFFF"/>
                </a:solidFill>
                <a:latin typeface="Tahoma"/>
                <a:cs typeface="Tahoma"/>
              </a:rPr>
              <a:t> </a:t>
            </a:r>
            <a:r>
              <a:rPr sz="1200" b="1" spc="60" dirty="0">
                <a:solidFill>
                  <a:srgbClr val="FFFFFF"/>
                </a:solidFill>
                <a:latin typeface="Tahoma"/>
                <a:cs typeface="Tahoma"/>
              </a:rPr>
              <a:t>en</a:t>
            </a:r>
            <a:r>
              <a:rPr sz="1200" b="1" spc="15" dirty="0">
                <a:solidFill>
                  <a:srgbClr val="FFFFFF"/>
                </a:solidFill>
                <a:latin typeface="Tahoma"/>
                <a:cs typeface="Tahoma"/>
              </a:rPr>
              <a:t> </a:t>
            </a:r>
            <a:r>
              <a:rPr sz="1200" b="1" spc="20" dirty="0">
                <a:solidFill>
                  <a:srgbClr val="FFFFFF"/>
                </a:solidFill>
                <a:latin typeface="Tahoma"/>
                <a:cs typeface="Tahoma"/>
              </a:rPr>
              <a:t>la</a:t>
            </a:r>
            <a:r>
              <a:rPr sz="1200" b="1" spc="10" dirty="0">
                <a:solidFill>
                  <a:srgbClr val="FFFFFF"/>
                </a:solidFill>
                <a:latin typeface="Tahoma"/>
                <a:cs typeface="Tahoma"/>
              </a:rPr>
              <a:t> </a:t>
            </a:r>
            <a:r>
              <a:rPr sz="1200" b="1" spc="60" dirty="0">
                <a:solidFill>
                  <a:srgbClr val="FFFFFF"/>
                </a:solidFill>
                <a:latin typeface="Tahoma"/>
                <a:cs typeface="Tahoma"/>
              </a:rPr>
              <a:t>medida</a:t>
            </a:r>
            <a:r>
              <a:rPr sz="1200" b="1" spc="15" dirty="0">
                <a:solidFill>
                  <a:srgbClr val="FFFFFF"/>
                </a:solidFill>
                <a:latin typeface="Tahoma"/>
                <a:cs typeface="Tahoma"/>
              </a:rPr>
              <a:t> </a:t>
            </a:r>
            <a:r>
              <a:rPr sz="1200" b="1" spc="60" dirty="0">
                <a:solidFill>
                  <a:srgbClr val="FFFFFF"/>
                </a:solidFill>
                <a:latin typeface="Tahoma"/>
                <a:cs typeface="Tahoma"/>
              </a:rPr>
              <a:t>en</a:t>
            </a:r>
            <a:r>
              <a:rPr sz="1200" b="1" spc="10" dirty="0">
                <a:solidFill>
                  <a:srgbClr val="FFFFFF"/>
                </a:solidFill>
                <a:latin typeface="Tahoma"/>
                <a:cs typeface="Tahoma"/>
              </a:rPr>
              <a:t> </a:t>
            </a:r>
            <a:r>
              <a:rPr sz="1200" b="1" spc="65" dirty="0">
                <a:solidFill>
                  <a:srgbClr val="FFFFFF"/>
                </a:solidFill>
                <a:latin typeface="Tahoma"/>
                <a:cs typeface="Tahoma"/>
              </a:rPr>
              <a:t>que</a:t>
            </a:r>
            <a:r>
              <a:rPr sz="1200" b="1" spc="15" dirty="0">
                <a:solidFill>
                  <a:srgbClr val="FFFFFF"/>
                </a:solidFill>
                <a:latin typeface="Tahoma"/>
                <a:cs typeface="Tahoma"/>
              </a:rPr>
              <a:t> </a:t>
            </a:r>
            <a:r>
              <a:rPr sz="1200" b="1" spc="-25" dirty="0">
                <a:solidFill>
                  <a:srgbClr val="FFFFFF"/>
                </a:solidFill>
                <a:latin typeface="Tahoma"/>
                <a:cs typeface="Tahoma"/>
              </a:rPr>
              <a:t>la </a:t>
            </a:r>
            <a:r>
              <a:rPr sz="1200" b="1" dirty="0">
                <a:solidFill>
                  <a:srgbClr val="FFFFFF"/>
                </a:solidFill>
                <a:latin typeface="Tahoma"/>
                <a:cs typeface="Tahoma"/>
              </a:rPr>
              <a:t>ausencia</a:t>
            </a:r>
            <a:r>
              <a:rPr sz="1200" b="1" spc="80" dirty="0">
                <a:solidFill>
                  <a:srgbClr val="FFFFFF"/>
                </a:solidFill>
                <a:latin typeface="Tahoma"/>
                <a:cs typeface="Tahoma"/>
              </a:rPr>
              <a:t> </a:t>
            </a:r>
            <a:r>
              <a:rPr sz="1200" b="1" dirty="0">
                <a:solidFill>
                  <a:srgbClr val="FFFFFF"/>
                </a:solidFill>
                <a:latin typeface="Tahoma"/>
                <a:cs typeface="Tahoma"/>
              </a:rPr>
              <a:t>del</a:t>
            </a:r>
            <a:r>
              <a:rPr sz="1200" b="1" spc="80" dirty="0">
                <a:solidFill>
                  <a:srgbClr val="FFFFFF"/>
                </a:solidFill>
                <a:latin typeface="Tahoma"/>
                <a:cs typeface="Tahoma"/>
              </a:rPr>
              <a:t> </a:t>
            </a:r>
            <a:r>
              <a:rPr sz="1200" b="1" spc="55" dirty="0">
                <a:solidFill>
                  <a:srgbClr val="FFFFFF"/>
                </a:solidFill>
                <a:latin typeface="Tahoma"/>
                <a:cs typeface="Tahoma"/>
              </a:rPr>
              <a:t>menor</a:t>
            </a:r>
            <a:r>
              <a:rPr sz="1200" b="1" spc="85" dirty="0">
                <a:solidFill>
                  <a:srgbClr val="FFFFFF"/>
                </a:solidFill>
                <a:latin typeface="Tahoma"/>
                <a:cs typeface="Tahoma"/>
              </a:rPr>
              <a:t> </a:t>
            </a:r>
            <a:r>
              <a:rPr sz="1200" b="1" spc="50" dirty="0">
                <a:solidFill>
                  <a:srgbClr val="FFFFFF"/>
                </a:solidFill>
                <a:latin typeface="Tahoma"/>
                <a:cs typeface="Tahoma"/>
              </a:rPr>
              <a:t>tenga</a:t>
            </a:r>
            <a:r>
              <a:rPr sz="1200" b="1" spc="80" dirty="0">
                <a:solidFill>
                  <a:srgbClr val="FFFFFF"/>
                </a:solidFill>
                <a:latin typeface="Tahoma"/>
                <a:cs typeface="Tahoma"/>
              </a:rPr>
              <a:t> </a:t>
            </a:r>
            <a:r>
              <a:rPr sz="1200" b="1" dirty="0">
                <a:solidFill>
                  <a:srgbClr val="FFFFFF"/>
                </a:solidFill>
                <a:latin typeface="Tahoma"/>
                <a:cs typeface="Tahoma"/>
              </a:rPr>
              <a:t>justificación</a:t>
            </a:r>
            <a:r>
              <a:rPr sz="1200" b="1" spc="80" dirty="0">
                <a:solidFill>
                  <a:srgbClr val="FFFFFF"/>
                </a:solidFill>
                <a:latin typeface="Tahoma"/>
                <a:cs typeface="Tahoma"/>
              </a:rPr>
              <a:t> </a:t>
            </a:r>
            <a:r>
              <a:rPr sz="1200" b="1" dirty="0">
                <a:solidFill>
                  <a:srgbClr val="FFFFFF"/>
                </a:solidFill>
                <a:latin typeface="Tahoma"/>
                <a:cs typeface="Tahoma"/>
              </a:rPr>
              <a:t>y</a:t>
            </a:r>
            <a:r>
              <a:rPr sz="1200" b="1" spc="85" dirty="0">
                <a:solidFill>
                  <a:srgbClr val="FFFFFF"/>
                </a:solidFill>
                <a:latin typeface="Tahoma"/>
                <a:cs typeface="Tahoma"/>
              </a:rPr>
              <a:t> </a:t>
            </a:r>
            <a:r>
              <a:rPr sz="1200" b="1" spc="60" dirty="0">
                <a:solidFill>
                  <a:srgbClr val="FFFFFF"/>
                </a:solidFill>
                <a:latin typeface="Tahoma"/>
                <a:cs typeface="Tahoma"/>
              </a:rPr>
              <a:t>no</a:t>
            </a:r>
            <a:r>
              <a:rPr sz="1200" b="1" spc="80" dirty="0">
                <a:solidFill>
                  <a:srgbClr val="FFFFFF"/>
                </a:solidFill>
                <a:latin typeface="Tahoma"/>
                <a:cs typeface="Tahoma"/>
              </a:rPr>
              <a:t> </a:t>
            </a:r>
            <a:r>
              <a:rPr sz="1200" b="1" spc="-10" dirty="0">
                <a:solidFill>
                  <a:srgbClr val="FFFFFF"/>
                </a:solidFill>
                <a:latin typeface="Tahoma"/>
                <a:cs typeface="Tahoma"/>
              </a:rPr>
              <a:t>obedezca, </a:t>
            </a:r>
            <a:r>
              <a:rPr sz="1200" b="1" spc="20" dirty="0">
                <a:solidFill>
                  <a:srgbClr val="FFFFFF"/>
                </a:solidFill>
                <a:latin typeface="Tahoma"/>
                <a:cs typeface="Tahoma"/>
              </a:rPr>
              <a:t>simplemente,</a:t>
            </a:r>
            <a:r>
              <a:rPr sz="1200" b="1" spc="40" dirty="0">
                <a:solidFill>
                  <a:srgbClr val="FFFFFF"/>
                </a:solidFill>
                <a:latin typeface="Tahoma"/>
                <a:cs typeface="Tahoma"/>
              </a:rPr>
              <a:t> </a:t>
            </a:r>
            <a:r>
              <a:rPr sz="1200" b="1" spc="20" dirty="0">
                <a:solidFill>
                  <a:srgbClr val="FFFFFF"/>
                </a:solidFill>
                <a:latin typeface="Tahoma"/>
                <a:cs typeface="Tahoma"/>
              </a:rPr>
              <a:t>a</a:t>
            </a:r>
            <a:r>
              <a:rPr sz="1200" b="1" spc="40" dirty="0">
                <a:solidFill>
                  <a:srgbClr val="FFFFFF"/>
                </a:solidFill>
                <a:latin typeface="Tahoma"/>
                <a:cs typeface="Tahoma"/>
              </a:rPr>
              <a:t> </a:t>
            </a:r>
            <a:r>
              <a:rPr sz="1200" b="1" spc="20" dirty="0">
                <a:solidFill>
                  <a:srgbClr val="FFFFFF"/>
                </a:solidFill>
                <a:latin typeface="Tahoma"/>
                <a:cs typeface="Tahoma"/>
              </a:rPr>
              <a:t>la</a:t>
            </a:r>
            <a:r>
              <a:rPr sz="1200" b="1" spc="40" dirty="0">
                <a:solidFill>
                  <a:srgbClr val="FFFFFF"/>
                </a:solidFill>
                <a:latin typeface="Tahoma"/>
                <a:cs typeface="Tahoma"/>
              </a:rPr>
              <a:t> </a:t>
            </a:r>
            <a:r>
              <a:rPr sz="1200" b="1" spc="20" dirty="0">
                <a:solidFill>
                  <a:srgbClr val="FFFFFF"/>
                </a:solidFill>
                <a:latin typeface="Tahoma"/>
                <a:cs typeface="Tahoma"/>
              </a:rPr>
              <a:t>renuencia</a:t>
            </a:r>
            <a:r>
              <a:rPr sz="1200" b="1" spc="40" dirty="0">
                <a:solidFill>
                  <a:srgbClr val="FFFFFF"/>
                </a:solidFill>
                <a:latin typeface="Tahoma"/>
                <a:cs typeface="Tahoma"/>
              </a:rPr>
              <a:t> </a:t>
            </a:r>
            <a:r>
              <a:rPr sz="1200" b="1" spc="20" dirty="0">
                <a:solidFill>
                  <a:srgbClr val="FFFFFF"/>
                </a:solidFill>
                <a:latin typeface="Tahoma"/>
                <a:cs typeface="Tahoma"/>
              </a:rPr>
              <a:t>a</a:t>
            </a:r>
            <a:r>
              <a:rPr sz="1200" b="1" spc="40" dirty="0">
                <a:solidFill>
                  <a:srgbClr val="FFFFFF"/>
                </a:solidFill>
                <a:latin typeface="Tahoma"/>
                <a:cs typeface="Tahoma"/>
              </a:rPr>
              <a:t> </a:t>
            </a:r>
            <a:r>
              <a:rPr sz="1200" b="1" spc="45" dirty="0">
                <a:solidFill>
                  <a:srgbClr val="FFFFFF"/>
                </a:solidFill>
                <a:latin typeface="Tahoma"/>
                <a:cs typeface="Tahoma"/>
              </a:rPr>
              <a:t>comparecer</a:t>
            </a:r>
            <a:r>
              <a:rPr sz="1200" b="1" spc="40" dirty="0">
                <a:solidFill>
                  <a:srgbClr val="FFFFFF"/>
                </a:solidFill>
                <a:latin typeface="Tahoma"/>
                <a:cs typeface="Tahoma"/>
              </a:rPr>
              <a:t> </a:t>
            </a:r>
            <a:r>
              <a:rPr sz="1200" b="1" spc="50" dirty="0">
                <a:solidFill>
                  <a:srgbClr val="FFFFFF"/>
                </a:solidFill>
                <a:latin typeface="Tahoma"/>
                <a:cs typeface="Tahoma"/>
              </a:rPr>
              <a:t>o</a:t>
            </a:r>
            <a:r>
              <a:rPr sz="1200" b="1" spc="40" dirty="0">
                <a:solidFill>
                  <a:srgbClr val="FFFFFF"/>
                </a:solidFill>
                <a:latin typeface="Tahoma"/>
                <a:cs typeface="Tahoma"/>
              </a:rPr>
              <a:t> </a:t>
            </a:r>
            <a:r>
              <a:rPr sz="1200" b="1" spc="20" dirty="0">
                <a:solidFill>
                  <a:srgbClr val="FFFFFF"/>
                </a:solidFill>
                <a:latin typeface="Tahoma"/>
                <a:cs typeface="Tahoma"/>
              </a:rPr>
              <a:t>a</a:t>
            </a:r>
            <a:r>
              <a:rPr sz="1200" b="1" spc="40" dirty="0">
                <a:solidFill>
                  <a:srgbClr val="FFFFFF"/>
                </a:solidFill>
                <a:latin typeface="Tahoma"/>
                <a:cs typeface="Tahoma"/>
              </a:rPr>
              <a:t> </a:t>
            </a:r>
            <a:r>
              <a:rPr sz="1200" b="1" spc="-25" dirty="0">
                <a:solidFill>
                  <a:srgbClr val="FFFFFF"/>
                </a:solidFill>
                <a:latin typeface="Tahoma"/>
                <a:cs typeface="Tahoma"/>
              </a:rPr>
              <a:t>la </a:t>
            </a:r>
            <a:r>
              <a:rPr sz="1200" b="1" spc="50" dirty="0">
                <a:solidFill>
                  <a:srgbClr val="FFFFFF"/>
                </a:solidFill>
                <a:latin typeface="Tahoma"/>
                <a:cs typeface="Tahoma"/>
              </a:rPr>
              <a:t>contumacia</a:t>
            </a:r>
            <a:r>
              <a:rPr sz="1200" b="1" spc="60" dirty="0">
                <a:solidFill>
                  <a:srgbClr val="FFFFFF"/>
                </a:solidFill>
                <a:latin typeface="Tahoma"/>
                <a:cs typeface="Tahoma"/>
              </a:rPr>
              <a:t> </a:t>
            </a:r>
            <a:r>
              <a:rPr sz="1200" b="1" spc="75" dirty="0">
                <a:solidFill>
                  <a:srgbClr val="FFFFFF"/>
                </a:solidFill>
                <a:latin typeface="Tahoma"/>
                <a:cs typeface="Tahoma"/>
              </a:rPr>
              <a:t>como</a:t>
            </a:r>
            <a:r>
              <a:rPr sz="1200" b="1" spc="60" dirty="0">
                <a:solidFill>
                  <a:srgbClr val="FFFFFF"/>
                </a:solidFill>
                <a:latin typeface="Tahoma"/>
                <a:cs typeface="Tahoma"/>
              </a:rPr>
              <a:t> </a:t>
            </a:r>
            <a:r>
              <a:rPr sz="1200" b="1" spc="10" dirty="0">
                <a:solidFill>
                  <a:srgbClr val="FFFFFF"/>
                </a:solidFill>
                <a:latin typeface="Tahoma"/>
                <a:cs typeface="Tahoma"/>
              </a:rPr>
              <a:t>forma</a:t>
            </a:r>
            <a:r>
              <a:rPr sz="1200" b="1" spc="65" dirty="0">
                <a:solidFill>
                  <a:srgbClr val="FFFFFF"/>
                </a:solidFill>
                <a:latin typeface="Tahoma"/>
                <a:cs typeface="Tahoma"/>
              </a:rPr>
              <a:t> de</a:t>
            </a:r>
            <a:r>
              <a:rPr sz="1200" b="1" spc="60" dirty="0">
                <a:solidFill>
                  <a:srgbClr val="FFFFFF"/>
                </a:solidFill>
                <a:latin typeface="Tahoma"/>
                <a:cs typeface="Tahoma"/>
              </a:rPr>
              <a:t> </a:t>
            </a:r>
            <a:r>
              <a:rPr sz="1200" b="1" spc="10" dirty="0">
                <a:solidFill>
                  <a:srgbClr val="FFFFFF"/>
                </a:solidFill>
                <a:latin typeface="Tahoma"/>
                <a:cs typeface="Tahoma"/>
              </a:rPr>
              <a:t>eludir</a:t>
            </a:r>
            <a:r>
              <a:rPr sz="1200" b="1" spc="65" dirty="0">
                <a:solidFill>
                  <a:srgbClr val="FFFFFF"/>
                </a:solidFill>
                <a:latin typeface="Tahoma"/>
                <a:cs typeface="Tahoma"/>
              </a:rPr>
              <a:t> </a:t>
            </a:r>
            <a:r>
              <a:rPr sz="1200" b="1" spc="10" dirty="0">
                <a:solidFill>
                  <a:srgbClr val="FFFFFF"/>
                </a:solidFill>
                <a:latin typeface="Tahoma"/>
                <a:cs typeface="Tahoma"/>
              </a:rPr>
              <a:t>las</a:t>
            </a:r>
            <a:r>
              <a:rPr sz="1200" b="1" spc="60" dirty="0">
                <a:solidFill>
                  <a:srgbClr val="FFFFFF"/>
                </a:solidFill>
                <a:latin typeface="Tahoma"/>
                <a:cs typeface="Tahoma"/>
              </a:rPr>
              <a:t> </a:t>
            </a:r>
            <a:r>
              <a:rPr sz="1200" b="1" spc="10" dirty="0">
                <a:solidFill>
                  <a:srgbClr val="FFFFFF"/>
                </a:solidFill>
                <a:latin typeface="Tahoma"/>
                <a:cs typeface="Tahoma"/>
              </a:rPr>
              <a:t>obligaciones</a:t>
            </a:r>
            <a:r>
              <a:rPr sz="1200" b="1" spc="65" dirty="0">
                <a:solidFill>
                  <a:srgbClr val="FFFFFF"/>
                </a:solidFill>
                <a:latin typeface="Tahoma"/>
                <a:cs typeface="Tahoma"/>
              </a:rPr>
              <a:t> </a:t>
            </a:r>
            <a:r>
              <a:rPr sz="1200" b="1" spc="40" dirty="0">
                <a:solidFill>
                  <a:srgbClr val="FFFFFF"/>
                </a:solidFill>
                <a:latin typeface="Tahoma"/>
                <a:cs typeface="Tahoma"/>
              </a:rPr>
              <a:t>que </a:t>
            </a:r>
            <a:r>
              <a:rPr sz="1200" b="1" dirty="0">
                <a:solidFill>
                  <a:srgbClr val="FFFFFF"/>
                </a:solidFill>
                <a:latin typeface="Tahoma"/>
                <a:cs typeface="Tahoma"/>
              </a:rPr>
              <a:t>ante</a:t>
            </a:r>
            <a:r>
              <a:rPr sz="1200" b="1" spc="70" dirty="0">
                <a:solidFill>
                  <a:srgbClr val="FFFFFF"/>
                </a:solidFill>
                <a:latin typeface="Tahoma"/>
                <a:cs typeface="Tahoma"/>
              </a:rPr>
              <a:t> </a:t>
            </a:r>
            <a:r>
              <a:rPr sz="1200" b="1" dirty="0">
                <a:solidFill>
                  <a:srgbClr val="FFFFFF"/>
                </a:solidFill>
                <a:latin typeface="Tahoma"/>
                <a:cs typeface="Tahoma"/>
              </a:rPr>
              <a:t>sí</a:t>
            </a:r>
            <a:r>
              <a:rPr sz="1200" b="1" spc="75" dirty="0">
                <a:solidFill>
                  <a:srgbClr val="FFFFFF"/>
                </a:solidFill>
                <a:latin typeface="Tahoma"/>
                <a:cs typeface="Tahoma"/>
              </a:rPr>
              <a:t> </a:t>
            </a:r>
            <a:r>
              <a:rPr sz="1200" b="1" dirty="0">
                <a:solidFill>
                  <a:srgbClr val="FFFFFF"/>
                </a:solidFill>
                <a:latin typeface="Tahoma"/>
                <a:cs typeface="Tahoma"/>
              </a:rPr>
              <a:t>mismo,</a:t>
            </a:r>
            <a:r>
              <a:rPr sz="1200" b="1" spc="70" dirty="0">
                <a:solidFill>
                  <a:srgbClr val="FFFFFF"/>
                </a:solidFill>
                <a:latin typeface="Tahoma"/>
                <a:cs typeface="Tahoma"/>
              </a:rPr>
              <a:t> </a:t>
            </a:r>
            <a:r>
              <a:rPr sz="1200" b="1" dirty="0">
                <a:solidFill>
                  <a:srgbClr val="FFFFFF"/>
                </a:solidFill>
                <a:latin typeface="Tahoma"/>
                <a:cs typeface="Tahoma"/>
              </a:rPr>
              <a:t>las</a:t>
            </a:r>
            <a:r>
              <a:rPr sz="1200" b="1" spc="75" dirty="0">
                <a:solidFill>
                  <a:srgbClr val="FFFFFF"/>
                </a:solidFill>
                <a:latin typeface="Tahoma"/>
                <a:cs typeface="Tahoma"/>
              </a:rPr>
              <a:t> </a:t>
            </a:r>
            <a:r>
              <a:rPr sz="1200" b="1" dirty="0">
                <a:solidFill>
                  <a:srgbClr val="FFFFFF"/>
                </a:solidFill>
                <a:latin typeface="Tahoma"/>
                <a:cs typeface="Tahoma"/>
              </a:rPr>
              <a:t>víctimas</a:t>
            </a:r>
            <a:r>
              <a:rPr sz="1200" b="1" spc="70" dirty="0">
                <a:solidFill>
                  <a:srgbClr val="FFFFFF"/>
                </a:solidFill>
                <a:latin typeface="Tahoma"/>
                <a:cs typeface="Tahoma"/>
              </a:rPr>
              <a:t> </a:t>
            </a:r>
            <a:r>
              <a:rPr sz="1200" b="1" dirty="0">
                <a:solidFill>
                  <a:srgbClr val="FFFFFF"/>
                </a:solidFill>
                <a:latin typeface="Tahoma"/>
                <a:cs typeface="Tahoma"/>
              </a:rPr>
              <a:t>del</a:t>
            </a:r>
            <a:r>
              <a:rPr sz="1200" b="1" spc="75" dirty="0">
                <a:solidFill>
                  <a:srgbClr val="FFFFFF"/>
                </a:solidFill>
                <a:latin typeface="Tahoma"/>
                <a:cs typeface="Tahoma"/>
              </a:rPr>
              <a:t> </a:t>
            </a:r>
            <a:r>
              <a:rPr sz="1200" b="1" dirty="0">
                <a:solidFill>
                  <a:srgbClr val="FFFFFF"/>
                </a:solidFill>
                <a:latin typeface="Tahoma"/>
                <a:cs typeface="Tahoma"/>
              </a:rPr>
              <a:t>delito,</a:t>
            </a:r>
            <a:r>
              <a:rPr sz="1200" b="1" spc="70" dirty="0">
                <a:solidFill>
                  <a:srgbClr val="FFFFFF"/>
                </a:solidFill>
                <a:latin typeface="Tahoma"/>
                <a:cs typeface="Tahoma"/>
              </a:rPr>
              <a:t> </a:t>
            </a:r>
            <a:r>
              <a:rPr sz="1200" b="1" dirty="0">
                <a:solidFill>
                  <a:srgbClr val="FFFFFF"/>
                </a:solidFill>
                <a:latin typeface="Tahoma"/>
                <a:cs typeface="Tahoma"/>
              </a:rPr>
              <a:t>la</a:t>
            </a:r>
            <a:r>
              <a:rPr sz="1200" b="1" spc="75" dirty="0">
                <a:solidFill>
                  <a:srgbClr val="FFFFFF"/>
                </a:solidFill>
                <a:latin typeface="Tahoma"/>
                <a:cs typeface="Tahoma"/>
              </a:rPr>
              <a:t> </a:t>
            </a:r>
            <a:r>
              <a:rPr sz="1200" b="1" spc="45" dirty="0">
                <a:solidFill>
                  <a:srgbClr val="FFFFFF"/>
                </a:solidFill>
                <a:latin typeface="Tahoma"/>
                <a:cs typeface="Tahoma"/>
              </a:rPr>
              <a:t>sociedad</a:t>
            </a:r>
            <a:r>
              <a:rPr sz="1200" b="1" spc="70" dirty="0">
                <a:solidFill>
                  <a:srgbClr val="FFFFFF"/>
                </a:solidFill>
                <a:latin typeface="Tahoma"/>
                <a:cs typeface="Tahoma"/>
              </a:rPr>
              <a:t> </a:t>
            </a:r>
            <a:r>
              <a:rPr sz="1200" b="1" dirty="0">
                <a:solidFill>
                  <a:srgbClr val="FFFFFF"/>
                </a:solidFill>
                <a:latin typeface="Tahoma"/>
                <a:cs typeface="Tahoma"/>
              </a:rPr>
              <a:t>y</a:t>
            </a:r>
            <a:r>
              <a:rPr sz="1200" b="1" spc="75" dirty="0">
                <a:solidFill>
                  <a:srgbClr val="FFFFFF"/>
                </a:solidFill>
                <a:latin typeface="Tahoma"/>
                <a:cs typeface="Tahoma"/>
              </a:rPr>
              <a:t> </a:t>
            </a:r>
            <a:r>
              <a:rPr sz="1200" b="1" spc="-25" dirty="0">
                <a:solidFill>
                  <a:srgbClr val="FFFFFF"/>
                </a:solidFill>
                <a:latin typeface="Tahoma"/>
                <a:cs typeface="Tahoma"/>
              </a:rPr>
              <a:t>el </a:t>
            </a:r>
            <a:r>
              <a:rPr sz="1200" b="1" dirty="0">
                <a:solidFill>
                  <a:srgbClr val="FFFFFF"/>
                </a:solidFill>
                <a:latin typeface="Tahoma"/>
                <a:cs typeface="Tahoma"/>
              </a:rPr>
              <a:t>estado,</a:t>
            </a:r>
            <a:r>
              <a:rPr sz="1200" b="1" spc="125" dirty="0">
                <a:solidFill>
                  <a:srgbClr val="FFFFFF"/>
                </a:solidFill>
                <a:latin typeface="Tahoma"/>
                <a:cs typeface="Tahoma"/>
              </a:rPr>
              <a:t> </a:t>
            </a:r>
            <a:r>
              <a:rPr sz="1200" b="1" dirty="0">
                <a:solidFill>
                  <a:srgbClr val="FFFFFF"/>
                </a:solidFill>
                <a:latin typeface="Tahoma"/>
                <a:cs typeface="Tahoma"/>
              </a:rPr>
              <a:t>contrajo</a:t>
            </a:r>
            <a:r>
              <a:rPr sz="1200" b="1" spc="130" dirty="0">
                <a:solidFill>
                  <a:srgbClr val="FFFFFF"/>
                </a:solidFill>
                <a:latin typeface="Tahoma"/>
                <a:cs typeface="Tahoma"/>
              </a:rPr>
              <a:t> </a:t>
            </a:r>
            <a:r>
              <a:rPr sz="1200" b="1" spc="60" dirty="0">
                <a:solidFill>
                  <a:srgbClr val="FFFFFF"/>
                </a:solidFill>
                <a:latin typeface="Tahoma"/>
                <a:cs typeface="Tahoma"/>
              </a:rPr>
              <a:t>con</a:t>
            </a:r>
            <a:r>
              <a:rPr sz="1200" b="1" spc="125" dirty="0">
                <a:solidFill>
                  <a:srgbClr val="FFFFFF"/>
                </a:solidFill>
                <a:latin typeface="Tahoma"/>
                <a:cs typeface="Tahoma"/>
              </a:rPr>
              <a:t> </a:t>
            </a:r>
            <a:r>
              <a:rPr sz="1200" b="1" dirty="0">
                <a:solidFill>
                  <a:srgbClr val="FFFFFF"/>
                </a:solidFill>
                <a:latin typeface="Tahoma"/>
                <a:cs typeface="Tahoma"/>
              </a:rPr>
              <a:t>ocasión</a:t>
            </a:r>
            <a:r>
              <a:rPr sz="1200" b="1" spc="130" dirty="0">
                <a:solidFill>
                  <a:srgbClr val="FFFFFF"/>
                </a:solidFill>
                <a:latin typeface="Tahoma"/>
                <a:cs typeface="Tahoma"/>
              </a:rPr>
              <a:t> </a:t>
            </a:r>
            <a:r>
              <a:rPr sz="1200" b="1" dirty="0">
                <a:solidFill>
                  <a:srgbClr val="FFFFFF"/>
                </a:solidFill>
                <a:latin typeface="Tahoma"/>
                <a:cs typeface="Tahoma"/>
              </a:rPr>
              <a:t>del</a:t>
            </a:r>
            <a:r>
              <a:rPr sz="1200" b="1" spc="130" dirty="0">
                <a:solidFill>
                  <a:srgbClr val="FFFFFF"/>
                </a:solidFill>
                <a:latin typeface="Tahoma"/>
                <a:cs typeface="Tahoma"/>
              </a:rPr>
              <a:t> </a:t>
            </a:r>
            <a:r>
              <a:rPr sz="1200" b="1" spc="-10" dirty="0">
                <a:solidFill>
                  <a:srgbClr val="FFFFFF"/>
                </a:solidFill>
                <a:latin typeface="Tahoma"/>
                <a:cs typeface="Tahoma"/>
              </a:rPr>
              <a:t>delito.</a:t>
            </a:r>
            <a:endParaRPr sz="1200">
              <a:latin typeface="Tahoma"/>
              <a:cs typeface="Tahoma"/>
            </a:endParaRPr>
          </a:p>
        </p:txBody>
      </p:sp>
      <p:sp>
        <p:nvSpPr>
          <p:cNvPr id="6" name="object 6"/>
          <p:cNvSpPr txBox="1"/>
          <p:nvPr/>
        </p:nvSpPr>
        <p:spPr>
          <a:xfrm>
            <a:off x="11757586" y="1552651"/>
            <a:ext cx="4474210" cy="1534160"/>
          </a:xfrm>
          <a:prstGeom prst="rect">
            <a:avLst/>
          </a:prstGeom>
        </p:spPr>
        <p:txBody>
          <a:bodyPr vert="horz" wrap="square" lIns="0" tIns="12065" rIns="0" bIns="0" rtlCol="0">
            <a:spAutoFit/>
          </a:bodyPr>
          <a:lstStyle/>
          <a:p>
            <a:pPr marL="12065" marR="5080" algn="ctr">
              <a:lnSpc>
                <a:spcPct val="123700"/>
              </a:lnSpc>
              <a:spcBef>
                <a:spcPts val="95"/>
              </a:spcBef>
            </a:pPr>
            <a:r>
              <a:rPr sz="1600" b="1" dirty="0">
                <a:solidFill>
                  <a:srgbClr val="FFFFFF"/>
                </a:solidFill>
                <a:latin typeface="Tahoma"/>
                <a:cs typeface="Tahoma"/>
              </a:rPr>
              <a:t>Corte</a:t>
            </a:r>
            <a:r>
              <a:rPr sz="1600" b="1" spc="330" dirty="0">
                <a:solidFill>
                  <a:srgbClr val="FFFFFF"/>
                </a:solidFill>
                <a:latin typeface="Tahoma"/>
                <a:cs typeface="Tahoma"/>
              </a:rPr>
              <a:t> </a:t>
            </a:r>
            <a:r>
              <a:rPr sz="1600" b="1" dirty="0">
                <a:solidFill>
                  <a:srgbClr val="FFFFFF"/>
                </a:solidFill>
                <a:latin typeface="Tahoma"/>
                <a:cs typeface="Tahoma"/>
              </a:rPr>
              <a:t>Constitucional,</a:t>
            </a:r>
            <a:r>
              <a:rPr sz="1600" b="1" spc="335" dirty="0">
                <a:solidFill>
                  <a:srgbClr val="FFFFFF"/>
                </a:solidFill>
                <a:latin typeface="Tahoma"/>
                <a:cs typeface="Tahoma"/>
              </a:rPr>
              <a:t> </a:t>
            </a:r>
            <a:r>
              <a:rPr sz="1600" b="1" dirty="0">
                <a:solidFill>
                  <a:srgbClr val="FFFFFF"/>
                </a:solidFill>
                <a:latin typeface="Tahoma"/>
                <a:cs typeface="Tahoma"/>
              </a:rPr>
              <a:t>Sentencia</a:t>
            </a:r>
            <a:r>
              <a:rPr sz="1600" b="1" spc="335" dirty="0">
                <a:solidFill>
                  <a:srgbClr val="FFFFFF"/>
                </a:solidFill>
                <a:latin typeface="Tahoma"/>
                <a:cs typeface="Tahoma"/>
              </a:rPr>
              <a:t> </a:t>
            </a:r>
            <a:r>
              <a:rPr sz="1600" b="1" dirty="0">
                <a:solidFill>
                  <a:srgbClr val="FFFFFF"/>
                </a:solidFill>
                <a:latin typeface="Tahoma"/>
                <a:cs typeface="Tahoma"/>
              </a:rPr>
              <a:t>C-</a:t>
            </a:r>
            <a:r>
              <a:rPr sz="1600" b="1" spc="-10" dirty="0">
                <a:solidFill>
                  <a:srgbClr val="FFFFFF"/>
                </a:solidFill>
                <a:latin typeface="Tahoma"/>
                <a:cs typeface="Tahoma"/>
              </a:rPr>
              <a:t>055/10 </a:t>
            </a:r>
            <a:r>
              <a:rPr sz="1600" b="1" spc="10" dirty="0">
                <a:solidFill>
                  <a:srgbClr val="FFFFFF"/>
                </a:solidFill>
                <a:latin typeface="Tahoma"/>
                <a:cs typeface="Tahoma"/>
              </a:rPr>
              <a:t>Exequibilidad</a:t>
            </a:r>
            <a:r>
              <a:rPr sz="1600" b="1" spc="105" dirty="0">
                <a:solidFill>
                  <a:srgbClr val="FFFFFF"/>
                </a:solidFill>
                <a:latin typeface="Tahoma"/>
                <a:cs typeface="Tahoma"/>
              </a:rPr>
              <a:t> </a:t>
            </a:r>
            <a:r>
              <a:rPr sz="1600" b="1" spc="50" dirty="0">
                <a:solidFill>
                  <a:srgbClr val="FFFFFF"/>
                </a:solidFill>
                <a:latin typeface="Tahoma"/>
                <a:cs typeface="Tahoma"/>
              </a:rPr>
              <a:t>condicionada</a:t>
            </a:r>
            <a:r>
              <a:rPr sz="1600" b="1" spc="105" dirty="0">
                <a:solidFill>
                  <a:srgbClr val="FFFFFF"/>
                </a:solidFill>
                <a:latin typeface="Tahoma"/>
                <a:cs typeface="Tahoma"/>
              </a:rPr>
              <a:t> </a:t>
            </a:r>
            <a:r>
              <a:rPr sz="1600" b="1" spc="75" dirty="0">
                <a:solidFill>
                  <a:srgbClr val="FFFFFF"/>
                </a:solidFill>
                <a:latin typeface="Tahoma"/>
                <a:cs typeface="Tahoma"/>
              </a:rPr>
              <a:t>de</a:t>
            </a:r>
            <a:r>
              <a:rPr sz="1600" b="1" spc="105" dirty="0">
                <a:solidFill>
                  <a:srgbClr val="FFFFFF"/>
                </a:solidFill>
                <a:latin typeface="Tahoma"/>
                <a:cs typeface="Tahoma"/>
              </a:rPr>
              <a:t> </a:t>
            </a:r>
            <a:r>
              <a:rPr sz="1600" b="1" spc="-25" dirty="0">
                <a:solidFill>
                  <a:srgbClr val="FFFFFF"/>
                </a:solidFill>
                <a:latin typeface="Tahoma"/>
                <a:cs typeface="Tahoma"/>
              </a:rPr>
              <a:t>la </a:t>
            </a:r>
            <a:r>
              <a:rPr sz="1600" b="1" dirty="0">
                <a:solidFill>
                  <a:srgbClr val="FFFFFF"/>
                </a:solidFill>
                <a:latin typeface="Tahoma"/>
                <a:cs typeface="Tahoma"/>
              </a:rPr>
              <a:t>expresión</a:t>
            </a:r>
            <a:r>
              <a:rPr sz="1600" b="1" spc="60" dirty="0">
                <a:solidFill>
                  <a:srgbClr val="FFFFFF"/>
                </a:solidFill>
                <a:latin typeface="Tahoma"/>
                <a:cs typeface="Tahoma"/>
              </a:rPr>
              <a:t> </a:t>
            </a:r>
            <a:r>
              <a:rPr sz="1600" b="1" spc="-80" dirty="0">
                <a:solidFill>
                  <a:srgbClr val="FFFFFF"/>
                </a:solidFill>
                <a:latin typeface="Tahoma"/>
                <a:cs typeface="Tahoma"/>
              </a:rPr>
              <a:t>“</a:t>
            </a:r>
            <a:r>
              <a:rPr sz="1600" b="1" i="1" spc="-80" dirty="0">
                <a:solidFill>
                  <a:srgbClr val="FFFFFF"/>
                </a:solidFill>
                <a:latin typeface="Verdana"/>
                <a:cs typeface="Verdana"/>
              </a:rPr>
              <a:t>los</a:t>
            </a:r>
            <a:r>
              <a:rPr sz="1600" b="1" i="1" spc="-10" dirty="0">
                <a:solidFill>
                  <a:srgbClr val="FFFFFF"/>
                </a:solidFill>
                <a:latin typeface="Verdana"/>
                <a:cs typeface="Verdana"/>
              </a:rPr>
              <a:t> </a:t>
            </a:r>
            <a:r>
              <a:rPr sz="1600" b="1" i="1" spc="-55" dirty="0">
                <a:solidFill>
                  <a:srgbClr val="FFFFFF"/>
                </a:solidFill>
                <a:latin typeface="Verdana"/>
                <a:cs typeface="Verdana"/>
              </a:rPr>
              <a:t>adolescentes</a:t>
            </a:r>
            <a:r>
              <a:rPr sz="1600" b="1" i="1" spc="-10" dirty="0">
                <a:solidFill>
                  <a:srgbClr val="FFFFFF"/>
                </a:solidFill>
                <a:latin typeface="Verdana"/>
                <a:cs typeface="Verdana"/>
              </a:rPr>
              <a:t> </a:t>
            </a:r>
            <a:r>
              <a:rPr sz="1600" b="1" i="1" spc="-65" dirty="0">
                <a:solidFill>
                  <a:srgbClr val="FFFFFF"/>
                </a:solidFill>
                <a:latin typeface="Verdana"/>
                <a:cs typeface="Verdana"/>
              </a:rPr>
              <a:t>sometidos</a:t>
            </a:r>
            <a:r>
              <a:rPr sz="1600" b="1" i="1" spc="-15" dirty="0">
                <a:solidFill>
                  <a:srgbClr val="FFFFFF"/>
                </a:solidFill>
                <a:latin typeface="Verdana"/>
                <a:cs typeface="Verdana"/>
              </a:rPr>
              <a:t> </a:t>
            </a:r>
            <a:r>
              <a:rPr sz="1600" b="1" i="1" spc="-50" dirty="0">
                <a:solidFill>
                  <a:srgbClr val="FFFFFF"/>
                </a:solidFill>
                <a:latin typeface="Verdana"/>
                <a:cs typeface="Verdana"/>
              </a:rPr>
              <a:t>a </a:t>
            </a:r>
            <a:r>
              <a:rPr sz="1600" b="1" i="1" spc="-70" dirty="0">
                <a:solidFill>
                  <a:srgbClr val="FFFFFF"/>
                </a:solidFill>
                <a:latin typeface="Verdana"/>
                <a:cs typeface="Verdana"/>
              </a:rPr>
              <a:t>procesos</a:t>
            </a:r>
            <a:r>
              <a:rPr sz="1600" b="1" i="1" spc="-85" dirty="0">
                <a:solidFill>
                  <a:srgbClr val="FFFFFF"/>
                </a:solidFill>
                <a:latin typeface="Verdana"/>
                <a:cs typeface="Verdana"/>
              </a:rPr>
              <a:t> </a:t>
            </a:r>
            <a:r>
              <a:rPr sz="1600" b="1" i="1" spc="-65" dirty="0">
                <a:solidFill>
                  <a:srgbClr val="FFFFFF"/>
                </a:solidFill>
                <a:latin typeface="Verdana"/>
                <a:cs typeface="Verdana"/>
              </a:rPr>
              <a:t>judiciales</a:t>
            </a:r>
            <a:r>
              <a:rPr sz="1600" b="1" i="1" spc="-80" dirty="0">
                <a:solidFill>
                  <a:srgbClr val="FFFFFF"/>
                </a:solidFill>
                <a:latin typeface="Verdana"/>
                <a:cs typeface="Verdana"/>
              </a:rPr>
              <a:t> </a:t>
            </a:r>
            <a:r>
              <a:rPr sz="1600" b="1" i="1" spc="-75" dirty="0">
                <a:solidFill>
                  <a:srgbClr val="FFFFFF"/>
                </a:solidFill>
                <a:latin typeface="Verdana"/>
                <a:cs typeface="Verdana"/>
              </a:rPr>
              <a:t>por</a:t>
            </a:r>
            <a:r>
              <a:rPr sz="1600" b="1" i="1" spc="-85" dirty="0">
                <a:solidFill>
                  <a:srgbClr val="FFFFFF"/>
                </a:solidFill>
                <a:latin typeface="Verdana"/>
                <a:cs typeface="Verdana"/>
              </a:rPr>
              <a:t> </a:t>
            </a:r>
            <a:r>
              <a:rPr sz="1600" b="1" i="1" spc="-10" dirty="0">
                <a:solidFill>
                  <a:srgbClr val="FFFFFF"/>
                </a:solidFill>
                <a:latin typeface="Verdana"/>
                <a:cs typeface="Verdana"/>
              </a:rPr>
              <a:t>responsabilidad </a:t>
            </a:r>
            <a:r>
              <a:rPr sz="1600" b="1" i="1" spc="-30" dirty="0">
                <a:solidFill>
                  <a:srgbClr val="FFFFFF"/>
                </a:solidFill>
                <a:latin typeface="Verdana"/>
                <a:cs typeface="Verdana"/>
              </a:rPr>
              <a:t>penal</a:t>
            </a:r>
            <a:r>
              <a:rPr sz="1600" b="1" i="1" spc="-95" dirty="0">
                <a:solidFill>
                  <a:srgbClr val="FFFFFF"/>
                </a:solidFill>
                <a:latin typeface="Verdana"/>
                <a:cs typeface="Verdana"/>
              </a:rPr>
              <a:t> </a:t>
            </a:r>
            <a:r>
              <a:rPr sz="1600" b="1" i="1" spc="-45" dirty="0">
                <a:solidFill>
                  <a:srgbClr val="FFFFFF"/>
                </a:solidFill>
                <a:latin typeface="Verdana"/>
                <a:cs typeface="Verdana"/>
              </a:rPr>
              <a:t>no</a:t>
            </a:r>
            <a:r>
              <a:rPr sz="1600" b="1" i="1" spc="-90" dirty="0">
                <a:solidFill>
                  <a:srgbClr val="FFFFFF"/>
                </a:solidFill>
                <a:latin typeface="Verdana"/>
                <a:cs typeface="Verdana"/>
              </a:rPr>
              <a:t> </a:t>
            </a:r>
            <a:r>
              <a:rPr sz="1600" b="1" i="1" spc="-60" dirty="0">
                <a:solidFill>
                  <a:srgbClr val="FFFFFF"/>
                </a:solidFill>
                <a:latin typeface="Verdana"/>
                <a:cs typeface="Verdana"/>
              </a:rPr>
              <a:t>serán</a:t>
            </a:r>
            <a:r>
              <a:rPr sz="1600" b="1" i="1" spc="-95" dirty="0">
                <a:solidFill>
                  <a:srgbClr val="FFFFFF"/>
                </a:solidFill>
                <a:latin typeface="Verdana"/>
                <a:cs typeface="Verdana"/>
              </a:rPr>
              <a:t> </a:t>
            </a:r>
            <a:r>
              <a:rPr sz="1600" b="1" i="1" spc="-60" dirty="0">
                <a:solidFill>
                  <a:srgbClr val="FFFFFF"/>
                </a:solidFill>
                <a:latin typeface="Verdana"/>
                <a:cs typeface="Verdana"/>
              </a:rPr>
              <a:t>juzgados</a:t>
            </a:r>
            <a:r>
              <a:rPr sz="1600" b="1" i="1" spc="-90" dirty="0">
                <a:solidFill>
                  <a:srgbClr val="FFFFFF"/>
                </a:solidFill>
                <a:latin typeface="Verdana"/>
                <a:cs typeface="Verdana"/>
              </a:rPr>
              <a:t> </a:t>
            </a:r>
            <a:r>
              <a:rPr sz="1600" b="1" i="1" spc="-50" dirty="0">
                <a:solidFill>
                  <a:srgbClr val="FFFFFF"/>
                </a:solidFill>
                <a:latin typeface="Verdana"/>
                <a:cs typeface="Verdana"/>
              </a:rPr>
              <a:t>en</a:t>
            </a:r>
            <a:r>
              <a:rPr sz="1600" b="1" i="1" spc="-90" dirty="0">
                <a:solidFill>
                  <a:srgbClr val="FFFFFF"/>
                </a:solidFill>
                <a:latin typeface="Verdana"/>
                <a:cs typeface="Verdana"/>
              </a:rPr>
              <a:t> </a:t>
            </a:r>
            <a:r>
              <a:rPr sz="1600" b="1" i="1" spc="-85" dirty="0">
                <a:solidFill>
                  <a:srgbClr val="FFFFFF"/>
                </a:solidFill>
                <a:latin typeface="Verdana"/>
                <a:cs typeface="Verdana"/>
              </a:rPr>
              <a:t>su</a:t>
            </a:r>
            <a:r>
              <a:rPr sz="1600" b="1" i="1" spc="-95" dirty="0">
                <a:solidFill>
                  <a:srgbClr val="FFFFFF"/>
                </a:solidFill>
                <a:latin typeface="Verdana"/>
                <a:cs typeface="Verdana"/>
              </a:rPr>
              <a:t> </a:t>
            </a:r>
            <a:r>
              <a:rPr sz="1600" b="1" i="1" spc="-35" dirty="0">
                <a:solidFill>
                  <a:srgbClr val="FFFFFF"/>
                </a:solidFill>
                <a:latin typeface="Verdana"/>
                <a:cs typeface="Verdana"/>
              </a:rPr>
              <a:t>ausencia</a:t>
            </a:r>
            <a:r>
              <a:rPr sz="1600" b="1" spc="-35" dirty="0">
                <a:solidFill>
                  <a:srgbClr val="FFFFFF"/>
                </a:solidFill>
                <a:latin typeface="Tahoma"/>
                <a:cs typeface="Tahoma"/>
              </a:rPr>
              <a:t>”.</a:t>
            </a:r>
            <a:endParaRPr sz="1600">
              <a:latin typeface="Tahoma"/>
              <a:cs typeface="Tahoma"/>
            </a:endParaRPr>
          </a:p>
        </p:txBody>
      </p:sp>
      <p:sp>
        <p:nvSpPr>
          <p:cNvPr id="7" name="object 7"/>
          <p:cNvSpPr txBox="1"/>
          <p:nvPr/>
        </p:nvSpPr>
        <p:spPr>
          <a:xfrm>
            <a:off x="11391694" y="6029346"/>
            <a:ext cx="5789295" cy="2311400"/>
          </a:xfrm>
          <a:prstGeom prst="rect">
            <a:avLst/>
          </a:prstGeom>
        </p:spPr>
        <p:txBody>
          <a:bodyPr vert="horz" wrap="square" lIns="0" tIns="12065" rIns="0" bIns="0" rtlCol="0">
            <a:spAutoFit/>
          </a:bodyPr>
          <a:lstStyle/>
          <a:p>
            <a:pPr marL="12700" marR="5080" indent="-635" algn="ctr">
              <a:lnSpc>
                <a:spcPct val="120000"/>
              </a:lnSpc>
              <a:spcBef>
                <a:spcPts val="95"/>
              </a:spcBef>
            </a:pPr>
            <a:r>
              <a:rPr sz="1250" b="1" spc="10" dirty="0">
                <a:solidFill>
                  <a:srgbClr val="FFFFFF"/>
                </a:solidFill>
                <a:latin typeface="Tahoma"/>
                <a:cs typeface="Tahoma"/>
              </a:rPr>
              <a:t>Si</a:t>
            </a:r>
            <a:r>
              <a:rPr sz="1250" b="1" spc="-15" dirty="0">
                <a:solidFill>
                  <a:srgbClr val="FFFFFF"/>
                </a:solidFill>
                <a:latin typeface="Tahoma"/>
                <a:cs typeface="Tahoma"/>
              </a:rPr>
              <a:t> </a:t>
            </a:r>
            <a:r>
              <a:rPr sz="1250" b="1" spc="10" dirty="0">
                <a:solidFill>
                  <a:srgbClr val="FFFFFF"/>
                </a:solidFill>
                <a:latin typeface="Tahoma"/>
                <a:cs typeface="Tahoma"/>
              </a:rPr>
              <a:t>la</a:t>
            </a:r>
            <a:r>
              <a:rPr sz="1250" b="1" spc="-5" dirty="0">
                <a:solidFill>
                  <a:srgbClr val="FFFFFF"/>
                </a:solidFill>
                <a:latin typeface="Tahoma"/>
                <a:cs typeface="Tahoma"/>
              </a:rPr>
              <a:t> </a:t>
            </a:r>
            <a:r>
              <a:rPr sz="1250" b="1" spc="10" dirty="0">
                <a:solidFill>
                  <a:srgbClr val="FFFFFF"/>
                </a:solidFill>
                <a:latin typeface="Tahoma"/>
                <a:cs typeface="Tahoma"/>
              </a:rPr>
              <a:t>Fiscalía,</a:t>
            </a:r>
            <a:r>
              <a:rPr sz="1250" b="1" spc="-5" dirty="0">
                <a:solidFill>
                  <a:srgbClr val="FFFFFF"/>
                </a:solidFill>
                <a:latin typeface="Tahoma"/>
                <a:cs typeface="Tahoma"/>
              </a:rPr>
              <a:t> </a:t>
            </a:r>
            <a:r>
              <a:rPr sz="1250" b="1" spc="10" dirty="0">
                <a:solidFill>
                  <a:srgbClr val="FFFFFF"/>
                </a:solidFill>
                <a:latin typeface="Tahoma"/>
                <a:cs typeface="Tahoma"/>
              </a:rPr>
              <a:t>conforme</a:t>
            </a:r>
            <a:r>
              <a:rPr sz="1250" b="1" spc="-5" dirty="0">
                <a:solidFill>
                  <a:srgbClr val="FFFFFF"/>
                </a:solidFill>
                <a:latin typeface="Tahoma"/>
                <a:cs typeface="Tahoma"/>
              </a:rPr>
              <a:t> </a:t>
            </a:r>
            <a:r>
              <a:rPr sz="1250" b="1" spc="55" dirty="0">
                <a:solidFill>
                  <a:srgbClr val="FFFFFF"/>
                </a:solidFill>
                <a:latin typeface="Tahoma"/>
                <a:cs typeface="Tahoma"/>
              </a:rPr>
              <a:t>con</a:t>
            </a:r>
            <a:r>
              <a:rPr sz="1250" b="1" spc="-5" dirty="0">
                <a:solidFill>
                  <a:srgbClr val="FFFFFF"/>
                </a:solidFill>
                <a:latin typeface="Tahoma"/>
                <a:cs typeface="Tahoma"/>
              </a:rPr>
              <a:t> </a:t>
            </a:r>
            <a:r>
              <a:rPr sz="1250" b="1" spc="10" dirty="0">
                <a:solidFill>
                  <a:srgbClr val="FFFFFF"/>
                </a:solidFill>
                <a:latin typeface="Tahoma"/>
                <a:cs typeface="Tahoma"/>
              </a:rPr>
              <a:t>las</a:t>
            </a:r>
            <a:r>
              <a:rPr sz="1250" b="1" spc="-5" dirty="0">
                <a:solidFill>
                  <a:srgbClr val="FFFFFF"/>
                </a:solidFill>
                <a:latin typeface="Tahoma"/>
                <a:cs typeface="Tahoma"/>
              </a:rPr>
              <a:t> </a:t>
            </a:r>
            <a:r>
              <a:rPr sz="1250" b="1" spc="45" dirty="0">
                <a:solidFill>
                  <a:srgbClr val="FFFFFF"/>
                </a:solidFill>
                <a:latin typeface="Tahoma"/>
                <a:cs typeface="Tahoma"/>
              </a:rPr>
              <a:t>competencias</a:t>
            </a:r>
            <a:r>
              <a:rPr sz="1250" b="1" spc="-5" dirty="0">
                <a:solidFill>
                  <a:srgbClr val="FFFFFF"/>
                </a:solidFill>
                <a:latin typeface="Tahoma"/>
                <a:cs typeface="Tahoma"/>
              </a:rPr>
              <a:t> </a:t>
            </a:r>
            <a:r>
              <a:rPr sz="1250" b="1" spc="60" dirty="0">
                <a:solidFill>
                  <a:srgbClr val="FFFFFF"/>
                </a:solidFill>
                <a:latin typeface="Tahoma"/>
                <a:cs typeface="Tahoma"/>
              </a:rPr>
              <a:t>que</a:t>
            </a:r>
            <a:r>
              <a:rPr sz="1250" b="1" spc="-5" dirty="0">
                <a:solidFill>
                  <a:srgbClr val="FFFFFF"/>
                </a:solidFill>
                <a:latin typeface="Tahoma"/>
                <a:cs typeface="Tahoma"/>
              </a:rPr>
              <a:t> </a:t>
            </a:r>
            <a:r>
              <a:rPr sz="1250" b="1" spc="10" dirty="0">
                <a:solidFill>
                  <a:srgbClr val="FFFFFF"/>
                </a:solidFill>
                <a:latin typeface="Tahoma"/>
                <a:cs typeface="Tahoma"/>
              </a:rPr>
              <a:t>le</a:t>
            </a:r>
            <a:r>
              <a:rPr sz="1250" b="1" dirty="0">
                <a:solidFill>
                  <a:srgbClr val="FFFFFF"/>
                </a:solidFill>
                <a:latin typeface="Tahoma"/>
                <a:cs typeface="Tahoma"/>
              </a:rPr>
              <a:t> </a:t>
            </a:r>
            <a:r>
              <a:rPr sz="1250" b="1" spc="-10" dirty="0">
                <a:solidFill>
                  <a:srgbClr val="FFFFFF"/>
                </a:solidFill>
                <a:latin typeface="Tahoma"/>
                <a:cs typeface="Tahoma"/>
              </a:rPr>
              <a:t>corresponden </a:t>
            </a:r>
            <a:r>
              <a:rPr sz="1250" b="1" dirty="0">
                <a:solidFill>
                  <a:srgbClr val="FFFFFF"/>
                </a:solidFill>
                <a:latin typeface="Tahoma"/>
                <a:cs typeface="Tahoma"/>
              </a:rPr>
              <a:t>(artículos</a:t>
            </a:r>
            <a:r>
              <a:rPr sz="1250" b="1" spc="25" dirty="0">
                <a:solidFill>
                  <a:srgbClr val="FFFFFF"/>
                </a:solidFill>
                <a:latin typeface="Tahoma"/>
                <a:cs typeface="Tahoma"/>
              </a:rPr>
              <a:t> </a:t>
            </a:r>
            <a:r>
              <a:rPr sz="1250" b="1" spc="-20" dirty="0">
                <a:solidFill>
                  <a:srgbClr val="FFFFFF"/>
                </a:solidFill>
                <a:latin typeface="Tahoma"/>
                <a:cs typeface="Tahoma"/>
              </a:rPr>
              <a:t>250</a:t>
            </a:r>
            <a:r>
              <a:rPr sz="1250" b="1" spc="30" dirty="0">
                <a:solidFill>
                  <a:srgbClr val="FFFFFF"/>
                </a:solidFill>
                <a:latin typeface="Tahoma"/>
                <a:cs typeface="Tahoma"/>
              </a:rPr>
              <a:t> </a:t>
            </a:r>
            <a:r>
              <a:rPr sz="1250" b="1" spc="80" dirty="0">
                <a:solidFill>
                  <a:srgbClr val="FFFFFF"/>
                </a:solidFill>
                <a:latin typeface="Tahoma"/>
                <a:cs typeface="Tahoma"/>
              </a:rPr>
              <a:t>CP</a:t>
            </a:r>
            <a:r>
              <a:rPr sz="1250" b="1" spc="25" dirty="0">
                <a:solidFill>
                  <a:srgbClr val="FFFFFF"/>
                </a:solidFill>
                <a:latin typeface="Tahoma"/>
                <a:cs typeface="Tahoma"/>
              </a:rPr>
              <a:t> </a:t>
            </a:r>
            <a:r>
              <a:rPr sz="1250" b="1" dirty="0">
                <a:solidFill>
                  <a:srgbClr val="FFFFFF"/>
                </a:solidFill>
                <a:latin typeface="Tahoma"/>
                <a:cs typeface="Tahoma"/>
              </a:rPr>
              <a:t>y</a:t>
            </a:r>
            <a:r>
              <a:rPr sz="1250" b="1" spc="30" dirty="0">
                <a:solidFill>
                  <a:srgbClr val="FFFFFF"/>
                </a:solidFill>
                <a:latin typeface="Tahoma"/>
                <a:cs typeface="Tahoma"/>
              </a:rPr>
              <a:t> </a:t>
            </a:r>
            <a:r>
              <a:rPr sz="1250" b="1" spc="-204" dirty="0">
                <a:solidFill>
                  <a:srgbClr val="FFFFFF"/>
                </a:solidFill>
                <a:latin typeface="Tahoma"/>
                <a:cs typeface="Tahoma"/>
              </a:rPr>
              <a:t>114</a:t>
            </a:r>
            <a:r>
              <a:rPr sz="1250" b="1" spc="25" dirty="0">
                <a:solidFill>
                  <a:srgbClr val="FFFFFF"/>
                </a:solidFill>
                <a:latin typeface="Tahoma"/>
                <a:cs typeface="Tahoma"/>
              </a:rPr>
              <a:t> </a:t>
            </a:r>
            <a:r>
              <a:rPr sz="1250" b="1" dirty="0">
                <a:solidFill>
                  <a:srgbClr val="FFFFFF"/>
                </a:solidFill>
                <a:latin typeface="Tahoma"/>
                <a:cs typeface="Tahoma"/>
              </a:rPr>
              <a:t>del</a:t>
            </a:r>
            <a:r>
              <a:rPr sz="1250" b="1" spc="30" dirty="0">
                <a:solidFill>
                  <a:srgbClr val="FFFFFF"/>
                </a:solidFill>
                <a:latin typeface="Tahoma"/>
                <a:cs typeface="Tahoma"/>
              </a:rPr>
              <a:t> </a:t>
            </a:r>
            <a:r>
              <a:rPr sz="1250" b="1" spc="-25" dirty="0">
                <a:solidFill>
                  <a:srgbClr val="FFFFFF"/>
                </a:solidFill>
                <a:latin typeface="Tahoma"/>
                <a:cs typeface="Tahoma"/>
              </a:rPr>
              <a:t>C.P.P.),</a:t>
            </a:r>
            <a:r>
              <a:rPr sz="1250" b="1" spc="25" dirty="0">
                <a:solidFill>
                  <a:srgbClr val="FFFFFF"/>
                </a:solidFill>
                <a:latin typeface="Tahoma"/>
                <a:cs typeface="Tahoma"/>
              </a:rPr>
              <a:t> </a:t>
            </a:r>
            <a:r>
              <a:rPr sz="1250" b="1" dirty="0">
                <a:solidFill>
                  <a:srgbClr val="FFFFFF"/>
                </a:solidFill>
                <a:latin typeface="Tahoma"/>
                <a:cs typeface="Tahoma"/>
              </a:rPr>
              <a:t>determina</a:t>
            </a:r>
            <a:r>
              <a:rPr sz="1250" b="1" spc="30" dirty="0">
                <a:solidFill>
                  <a:srgbClr val="FFFFFF"/>
                </a:solidFill>
                <a:latin typeface="Tahoma"/>
                <a:cs typeface="Tahoma"/>
              </a:rPr>
              <a:t> </a:t>
            </a:r>
            <a:r>
              <a:rPr sz="1250" b="1" spc="60" dirty="0">
                <a:solidFill>
                  <a:srgbClr val="FFFFFF"/>
                </a:solidFill>
                <a:latin typeface="Tahoma"/>
                <a:cs typeface="Tahoma"/>
              </a:rPr>
              <a:t>que</a:t>
            </a:r>
            <a:r>
              <a:rPr sz="1250" b="1" spc="30" dirty="0">
                <a:solidFill>
                  <a:srgbClr val="FFFFFF"/>
                </a:solidFill>
                <a:latin typeface="Tahoma"/>
                <a:cs typeface="Tahoma"/>
              </a:rPr>
              <a:t> </a:t>
            </a:r>
            <a:r>
              <a:rPr sz="1250" b="1" dirty="0">
                <a:solidFill>
                  <a:srgbClr val="FFFFFF"/>
                </a:solidFill>
                <a:latin typeface="Tahoma"/>
                <a:cs typeface="Tahoma"/>
              </a:rPr>
              <a:t>el</a:t>
            </a:r>
            <a:r>
              <a:rPr sz="1250" b="1" spc="25" dirty="0">
                <a:solidFill>
                  <a:srgbClr val="FFFFFF"/>
                </a:solidFill>
                <a:latin typeface="Tahoma"/>
                <a:cs typeface="Tahoma"/>
              </a:rPr>
              <a:t> </a:t>
            </a:r>
            <a:r>
              <a:rPr sz="1250" b="1" spc="-10" dirty="0">
                <a:solidFill>
                  <a:srgbClr val="FFFFFF"/>
                </a:solidFill>
                <a:latin typeface="Tahoma"/>
                <a:cs typeface="Tahoma"/>
              </a:rPr>
              <a:t>adolescente </a:t>
            </a:r>
            <a:r>
              <a:rPr sz="1250" b="1" spc="10" dirty="0">
                <a:solidFill>
                  <a:srgbClr val="FFFFFF"/>
                </a:solidFill>
                <a:latin typeface="Tahoma"/>
                <a:cs typeface="Tahoma"/>
              </a:rPr>
              <a:t>infractor,</a:t>
            </a:r>
            <a:r>
              <a:rPr sz="1250" b="1" spc="60" dirty="0">
                <a:solidFill>
                  <a:srgbClr val="FFFFFF"/>
                </a:solidFill>
                <a:latin typeface="Tahoma"/>
                <a:cs typeface="Tahoma"/>
              </a:rPr>
              <a:t> </a:t>
            </a:r>
            <a:r>
              <a:rPr sz="1250" b="1" spc="10" dirty="0">
                <a:solidFill>
                  <a:srgbClr val="FFFFFF"/>
                </a:solidFill>
                <a:latin typeface="Tahoma"/>
                <a:cs typeface="Tahoma"/>
              </a:rPr>
              <a:t>habiendo</a:t>
            </a:r>
            <a:r>
              <a:rPr sz="1250" b="1" spc="60" dirty="0">
                <a:solidFill>
                  <a:srgbClr val="FFFFFF"/>
                </a:solidFill>
                <a:latin typeface="Tahoma"/>
                <a:cs typeface="Tahoma"/>
              </a:rPr>
              <a:t> </a:t>
            </a:r>
            <a:r>
              <a:rPr sz="1250" b="1" spc="10" dirty="0">
                <a:solidFill>
                  <a:srgbClr val="FFFFFF"/>
                </a:solidFill>
                <a:latin typeface="Tahoma"/>
                <a:cs typeface="Tahoma"/>
              </a:rPr>
              <a:t>sido</a:t>
            </a:r>
            <a:r>
              <a:rPr sz="1250" b="1" spc="60" dirty="0">
                <a:solidFill>
                  <a:srgbClr val="FFFFFF"/>
                </a:solidFill>
                <a:latin typeface="Tahoma"/>
                <a:cs typeface="Tahoma"/>
              </a:rPr>
              <a:t> </a:t>
            </a:r>
            <a:r>
              <a:rPr sz="1250" b="1" spc="10" dirty="0">
                <a:solidFill>
                  <a:srgbClr val="FFFFFF"/>
                </a:solidFill>
                <a:latin typeface="Tahoma"/>
                <a:cs typeface="Tahoma"/>
              </a:rPr>
              <a:t>citado</a:t>
            </a:r>
            <a:r>
              <a:rPr sz="1250" b="1" spc="65" dirty="0">
                <a:solidFill>
                  <a:srgbClr val="FFFFFF"/>
                </a:solidFill>
                <a:latin typeface="Tahoma"/>
                <a:cs typeface="Tahoma"/>
              </a:rPr>
              <a:t> </a:t>
            </a:r>
            <a:r>
              <a:rPr sz="1250" b="1" spc="55" dirty="0">
                <a:solidFill>
                  <a:srgbClr val="FFFFFF"/>
                </a:solidFill>
                <a:latin typeface="Tahoma"/>
                <a:cs typeface="Tahoma"/>
              </a:rPr>
              <a:t>en</a:t>
            </a:r>
            <a:r>
              <a:rPr sz="1250" b="1" spc="60" dirty="0">
                <a:solidFill>
                  <a:srgbClr val="FFFFFF"/>
                </a:solidFill>
                <a:latin typeface="Tahoma"/>
                <a:cs typeface="Tahoma"/>
              </a:rPr>
              <a:t> </a:t>
            </a:r>
            <a:r>
              <a:rPr sz="1250" b="1" spc="10" dirty="0">
                <a:solidFill>
                  <a:srgbClr val="FFFFFF"/>
                </a:solidFill>
                <a:latin typeface="Tahoma"/>
                <a:cs typeface="Tahoma"/>
              </a:rPr>
              <a:t>debida</a:t>
            </a:r>
            <a:r>
              <a:rPr sz="1250" b="1" spc="60" dirty="0">
                <a:solidFill>
                  <a:srgbClr val="FFFFFF"/>
                </a:solidFill>
                <a:latin typeface="Tahoma"/>
                <a:cs typeface="Tahoma"/>
              </a:rPr>
              <a:t> </a:t>
            </a:r>
            <a:r>
              <a:rPr sz="1250" b="1" spc="10" dirty="0">
                <a:solidFill>
                  <a:srgbClr val="FFFFFF"/>
                </a:solidFill>
                <a:latin typeface="Tahoma"/>
                <a:cs typeface="Tahoma"/>
              </a:rPr>
              <a:t>forma</a:t>
            </a:r>
            <a:r>
              <a:rPr sz="1250" b="1" spc="65" dirty="0">
                <a:solidFill>
                  <a:srgbClr val="FFFFFF"/>
                </a:solidFill>
                <a:latin typeface="Tahoma"/>
                <a:cs typeface="Tahoma"/>
              </a:rPr>
              <a:t> </a:t>
            </a:r>
            <a:r>
              <a:rPr sz="1250" b="1" spc="10" dirty="0">
                <a:solidFill>
                  <a:srgbClr val="FFFFFF"/>
                </a:solidFill>
                <a:latin typeface="Tahoma"/>
                <a:cs typeface="Tahoma"/>
              </a:rPr>
              <a:t>al</a:t>
            </a:r>
            <a:r>
              <a:rPr sz="1250" b="1" spc="60" dirty="0">
                <a:solidFill>
                  <a:srgbClr val="FFFFFF"/>
                </a:solidFill>
                <a:latin typeface="Tahoma"/>
                <a:cs typeface="Tahoma"/>
              </a:rPr>
              <a:t> </a:t>
            </a:r>
            <a:r>
              <a:rPr sz="1250" b="1" spc="10" dirty="0">
                <a:solidFill>
                  <a:srgbClr val="FFFFFF"/>
                </a:solidFill>
                <a:latin typeface="Tahoma"/>
                <a:cs typeface="Tahoma"/>
              </a:rPr>
              <a:t>proceso,</a:t>
            </a:r>
            <a:r>
              <a:rPr sz="1250" b="1" spc="60" dirty="0">
                <a:solidFill>
                  <a:srgbClr val="FFFFFF"/>
                </a:solidFill>
                <a:latin typeface="Tahoma"/>
                <a:cs typeface="Tahoma"/>
              </a:rPr>
              <a:t> </a:t>
            </a:r>
            <a:r>
              <a:rPr sz="1250" b="1" spc="10" dirty="0">
                <a:solidFill>
                  <a:srgbClr val="FFFFFF"/>
                </a:solidFill>
                <a:latin typeface="Tahoma"/>
                <a:cs typeface="Tahoma"/>
              </a:rPr>
              <a:t>no</a:t>
            </a:r>
            <a:r>
              <a:rPr sz="1250" b="1" spc="65" dirty="0">
                <a:solidFill>
                  <a:srgbClr val="FFFFFF"/>
                </a:solidFill>
                <a:latin typeface="Tahoma"/>
                <a:cs typeface="Tahoma"/>
              </a:rPr>
              <a:t> </a:t>
            </a:r>
            <a:r>
              <a:rPr sz="1250" b="1" spc="-25" dirty="0">
                <a:solidFill>
                  <a:srgbClr val="FFFFFF"/>
                </a:solidFill>
                <a:latin typeface="Tahoma"/>
                <a:cs typeface="Tahoma"/>
              </a:rPr>
              <a:t>ha </a:t>
            </a:r>
            <a:r>
              <a:rPr sz="1250" b="1" spc="45" dirty="0">
                <a:solidFill>
                  <a:srgbClr val="FFFFFF"/>
                </a:solidFill>
                <a:latin typeface="Tahoma"/>
                <a:cs typeface="Tahoma"/>
              </a:rPr>
              <a:t>comparecido</a:t>
            </a:r>
            <a:r>
              <a:rPr sz="1250" b="1" spc="35" dirty="0">
                <a:solidFill>
                  <a:srgbClr val="FFFFFF"/>
                </a:solidFill>
                <a:latin typeface="Tahoma"/>
                <a:cs typeface="Tahoma"/>
              </a:rPr>
              <a:t> </a:t>
            </a:r>
            <a:r>
              <a:rPr sz="1250" b="1" dirty="0">
                <a:solidFill>
                  <a:srgbClr val="FFFFFF"/>
                </a:solidFill>
                <a:latin typeface="Tahoma"/>
                <a:cs typeface="Tahoma"/>
              </a:rPr>
              <a:t>al</a:t>
            </a:r>
            <a:r>
              <a:rPr sz="1250" b="1" spc="40" dirty="0">
                <a:solidFill>
                  <a:srgbClr val="FFFFFF"/>
                </a:solidFill>
                <a:latin typeface="Tahoma"/>
                <a:cs typeface="Tahoma"/>
              </a:rPr>
              <a:t> </a:t>
            </a:r>
            <a:r>
              <a:rPr sz="1250" b="1" spc="60" dirty="0">
                <a:solidFill>
                  <a:srgbClr val="FFFFFF"/>
                </a:solidFill>
                <a:latin typeface="Tahoma"/>
                <a:cs typeface="Tahoma"/>
              </a:rPr>
              <a:t>mismo</a:t>
            </a:r>
            <a:r>
              <a:rPr sz="1250" b="1" spc="40" dirty="0">
                <a:solidFill>
                  <a:srgbClr val="FFFFFF"/>
                </a:solidFill>
                <a:latin typeface="Tahoma"/>
                <a:cs typeface="Tahoma"/>
              </a:rPr>
              <a:t> </a:t>
            </a:r>
            <a:r>
              <a:rPr sz="1250" b="1" dirty="0">
                <a:solidFill>
                  <a:srgbClr val="FFFFFF"/>
                </a:solidFill>
                <a:latin typeface="Tahoma"/>
                <a:cs typeface="Tahoma"/>
              </a:rPr>
              <a:t>sin</a:t>
            </a:r>
            <a:r>
              <a:rPr sz="1250" b="1" spc="40" dirty="0">
                <a:solidFill>
                  <a:srgbClr val="FFFFFF"/>
                </a:solidFill>
                <a:latin typeface="Tahoma"/>
                <a:cs typeface="Tahoma"/>
              </a:rPr>
              <a:t> </a:t>
            </a:r>
            <a:r>
              <a:rPr sz="1250" b="1" dirty="0">
                <a:solidFill>
                  <a:srgbClr val="FFFFFF"/>
                </a:solidFill>
                <a:latin typeface="Tahoma"/>
                <a:cs typeface="Tahoma"/>
              </a:rPr>
              <a:t>causa</a:t>
            </a:r>
            <a:r>
              <a:rPr sz="1250" b="1" spc="40" dirty="0">
                <a:solidFill>
                  <a:srgbClr val="FFFFFF"/>
                </a:solidFill>
                <a:latin typeface="Tahoma"/>
                <a:cs typeface="Tahoma"/>
              </a:rPr>
              <a:t> </a:t>
            </a:r>
            <a:r>
              <a:rPr sz="1250" b="1" dirty="0">
                <a:solidFill>
                  <a:srgbClr val="FFFFFF"/>
                </a:solidFill>
                <a:latin typeface="Tahoma"/>
                <a:cs typeface="Tahoma"/>
              </a:rPr>
              <a:t>por</a:t>
            </a:r>
            <a:r>
              <a:rPr sz="1250" b="1" spc="40" dirty="0">
                <a:solidFill>
                  <a:srgbClr val="FFFFFF"/>
                </a:solidFill>
                <a:latin typeface="Tahoma"/>
                <a:cs typeface="Tahoma"/>
              </a:rPr>
              <a:t> </a:t>
            </a:r>
            <a:r>
              <a:rPr sz="1250" b="1" dirty="0">
                <a:solidFill>
                  <a:srgbClr val="FFFFFF"/>
                </a:solidFill>
                <a:latin typeface="Tahoma"/>
                <a:cs typeface="Tahoma"/>
              </a:rPr>
              <a:t>éste</a:t>
            </a:r>
            <a:r>
              <a:rPr sz="1250" b="1" spc="35" dirty="0">
                <a:solidFill>
                  <a:srgbClr val="FFFFFF"/>
                </a:solidFill>
                <a:latin typeface="Tahoma"/>
                <a:cs typeface="Tahoma"/>
              </a:rPr>
              <a:t> </a:t>
            </a:r>
            <a:r>
              <a:rPr sz="1250" b="1" dirty="0">
                <a:solidFill>
                  <a:srgbClr val="FFFFFF"/>
                </a:solidFill>
                <a:latin typeface="Tahoma"/>
                <a:cs typeface="Tahoma"/>
              </a:rPr>
              <a:t>justificada</a:t>
            </a:r>
            <a:r>
              <a:rPr sz="1250" b="1" spc="40" dirty="0">
                <a:solidFill>
                  <a:srgbClr val="FFFFFF"/>
                </a:solidFill>
                <a:latin typeface="Tahoma"/>
                <a:cs typeface="Tahoma"/>
              </a:rPr>
              <a:t> </a:t>
            </a:r>
            <a:r>
              <a:rPr sz="1250" b="1" dirty="0">
                <a:solidFill>
                  <a:srgbClr val="FFFFFF"/>
                </a:solidFill>
                <a:latin typeface="Tahoma"/>
                <a:cs typeface="Tahoma"/>
              </a:rPr>
              <a:t>así</a:t>
            </a:r>
            <a:r>
              <a:rPr sz="1250" b="1" spc="40" dirty="0">
                <a:solidFill>
                  <a:srgbClr val="FFFFFF"/>
                </a:solidFill>
                <a:latin typeface="Tahoma"/>
                <a:cs typeface="Tahoma"/>
              </a:rPr>
              <a:t> </a:t>
            </a:r>
            <a:r>
              <a:rPr sz="1250" b="1" spc="-25" dirty="0">
                <a:solidFill>
                  <a:srgbClr val="FFFFFF"/>
                </a:solidFill>
                <a:latin typeface="Tahoma"/>
                <a:cs typeface="Tahoma"/>
              </a:rPr>
              <a:t>sea </a:t>
            </a:r>
            <a:r>
              <a:rPr sz="1250" b="1" spc="10" dirty="0">
                <a:solidFill>
                  <a:srgbClr val="FFFFFF"/>
                </a:solidFill>
                <a:latin typeface="Tahoma"/>
                <a:cs typeface="Tahoma"/>
              </a:rPr>
              <a:t>sumariamente,</a:t>
            </a:r>
            <a:r>
              <a:rPr sz="1250" b="1" spc="45" dirty="0">
                <a:solidFill>
                  <a:srgbClr val="FFFFFF"/>
                </a:solidFill>
                <a:latin typeface="Tahoma"/>
                <a:cs typeface="Tahoma"/>
              </a:rPr>
              <a:t> </a:t>
            </a:r>
            <a:r>
              <a:rPr sz="1250" b="1" spc="10" dirty="0">
                <a:solidFill>
                  <a:srgbClr val="FFFFFF"/>
                </a:solidFill>
                <a:latin typeface="Tahoma"/>
                <a:cs typeface="Tahoma"/>
              </a:rPr>
              <a:t>o</a:t>
            </a:r>
            <a:r>
              <a:rPr sz="1250" b="1" spc="45" dirty="0">
                <a:solidFill>
                  <a:srgbClr val="FFFFFF"/>
                </a:solidFill>
                <a:latin typeface="Tahoma"/>
                <a:cs typeface="Tahoma"/>
              </a:rPr>
              <a:t> </a:t>
            </a:r>
            <a:r>
              <a:rPr sz="1250" b="1" spc="10" dirty="0">
                <a:solidFill>
                  <a:srgbClr val="FFFFFF"/>
                </a:solidFill>
                <a:latin typeface="Tahoma"/>
                <a:cs typeface="Tahoma"/>
              </a:rPr>
              <a:t>hace</a:t>
            </a:r>
            <a:r>
              <a:rPr sz="1250" b="1" spc="50" dirty="0">
                <a:solidFill>
                  <a:srgbClr val="FFFFFF"/>
                </a:solidFill>
                <a:latin typeface="Tahoma"/>
                <a:cs typeface="Tahoma"/>
              </a:rPr>
              <a:t> </a:t>
            </a:r>
            <a:r>
              <a:rPr sz="1250" b="1" spc="10" dirty="0">
                <a:solidFill>
                  <a:srgbClr val="FFFFFF"/>
                </a:solidFill>
                <a:latin typeface="Tahoma"/>
                <a:cs typeface="Tahoma"/>
              </a:rPr>
              <a:t>saber</a:t>
            </a:r>
            <a:r>
              <a:rPr sz="1250" b="1" spc="45" dirty="0">
                <a:solidFill>
                  <a:srgbClr val="FFFFFF"/>
                </a:solidFill>
                <a:latin typeface="Tahoma"/>
                <a:cs typeface="Tahoma"/>
              </a:rPr>
              <a:t> </a:t>
            </a:r>
            <a:r>
              <a:rPr sz="1250" b="1" spc="60" dirty="0">
                <a:solidFill>
                  <a:srgbClr val="FFFFFF"/>
                </a:solidFill>
                <a:latin typeface="Tahoma"/>
                <a:cs typeface="Tahoma"/>
              </a:rPr>
              <a:t>que</a:t>
            </a:r>
            <a:r>
              <a:rPr sz="1250" b="1" spc="50" dirty="0">
                <a:solidFill>
                  <a:srgbClr val="FFFFFF"/>
                </a:solidFill>
                <a:latin typeface="Tahoma"/>
                <a:cs typeface="Tahoma"/>
              </a:rPr>
              <a:t> </a:t>
            </a:r>
            <a:r>
              <a:rPr sz="1250" b="1" spc="10" dirty="0">
                <a:solidFill>
                  <a:srgbClr val="FFFFFF"/>
                </a:solidFill>
                <a:latin typeface="Tahoma"/>
                <a:cs typeface="Tahoma"/>
              </a:rPr>
              <a:t>no</a:t>
            </a:r>
            <a:r>
              <a:rPr sz="1250" b="1" spc="45" dirty="0">
                <a:solidFill>
                  <a:srgbClr val="FFFFFF"/>
                </a:solidFill>
                <a:latin typeface="Tahoma"/>
                <a:cs typeface="Tahoma"/>
              </a:rPr>
              <a:t> </a:t>
            </a:r>
            <a:r>
              <a:rPr sz="1250" b="1" spc="10" dirty="0">
                <a:solidFill>
                  <a:srgbClr val="FFFFFF"/>
                </a:solidFill>
                <a:latin typeface="Tahoma"/>
                <a:cs typeface="Tahoma"/>
              </a:rPr>
              <a:t>desea</a:t>
            </a:r>
            <a:r>
              <a:rPr sz="1250" b="1" spc="50" dirty="0">
                <a:solidFill>
                  <a:srgbClr val="FFFFFF"/>
                </a:solidFill>
                <a:latin typeface="Tahoma"/>
                <a:cs typeface="Tahoma"/>
              </a:rPr>
              <a:t> </a:t>
            </a:r>
            <a:r>
              <a:rPr sz="1250" b="1" spc="10" dirty="0">
                <a:solidFill>
                  <a:srgbClr val="FFFFFF"/>
                </a:solidFill>
                <a:latin typeface="Tahoma"/>
                <a:cs typeface="Tahoma"/>
              </a:rPr>
              <a:t>participar</a:t>
            </a:r>
            <a:r>
              <a:rPr sz="1250" b="1" spc="45" dirty="0">
                <a:solidFill>
                  <a:srgbClr val="FFFFFF"/>
                </a:solidFill>
                <a:latin typeface="Tahoma"/>
                <a:cs typeface="Tahoma"/>
              </a:rPr>
              <a:t> </a:t>
            </a:r>
            <a:r>
              <a:rPr sz="1250" b="1" spc="60" dirty="0">
                <a:solidFill>
                  <a:srgbClr val="FFFFFF"/>
                </a:solidFill>
                <a:latin typeface="Tahoma"/>
                <a:cs typeface="Tahoma"/>
              </a:rPr>
              <a:t>de</a:t>
            </a:r>
            <a:r>
              <a:rPr sz="1250" b="1" spc="50" dirty="0">
                <a:solidFill>
                  <a:srgbClr val="FFFFFF"/>
                </a:solidFill>
                <a:latin typeface="Tahoma"/>
                <a:cs typeface="Tahoma"/>
              </a:rPr>
              <a:t> </a:t>
            </a:r>
            <a:r>
              <a:rPr sz="1250" b="1" dirty="0">
                <a:solidFill>
                  <a:srgbClr val="FFFFFF"/>
                </a:solidFill>
                <a:latin typeface="Tahoma"/>
                <a:cs typeface="Tahoma"/>
              </a:rPr>
              <a:t>él,</a:t>
            </a:r>
            <a:r>
              <a:rPr sz="1250" b="1" spc="45" dirty="0">
                <a:solidFill>
                  <a:srgbClr val="FFFFFF"/>
                </a:solidFill>
                <a:latin typeface="Tahoma"/>
                <a:cs typeface="Tahoma"/>
              </a:rPr>
              <a:t> </a:t>
            </a:r>
            <a:r>
              <a:rPr sz="1250" b="1" spc="10" dirty="0">
                <a:solidFill>
                  <a:srgbClr val="FFFFFF"/>
                </a:solidFill>
                <a:latin typeface="Tahoma"/>
                <a:cs typeface="Tahoma"/>
              </a:rPr>
              <a:t>así</a:t>
            </a:r>
            <a:r>
              <a:rPr sz="1250" b="1" spc="45" dirty="0">
                <a:solidFill>
                  <a:srgbClr val="FFFFFF"/>
                </a:solidFill>
                <a:latin typeface="Tahoma"/>
                <a:cs typeface="Tahoma"/>
              </a:rPr>
              <a:t> </a:t>
            </a:r>
            <a:r>
              <a:rPr sz="1250" b="1" spc="-10" dirty="0">
                <a:solidFill>
                  <a:srgbClr val="FFFFFF"/>
                </a:solidFill>
                <a:latin typeface="Tahoma"/>
                <a:cs typeface="Tahoma"/>
              </a:rPr>
              <a:t>deberá </a:t>
            </a:r>
            <a:r>
              <a:rPr sz="1250" b="1" spc="20" dirty="0">
                <a:solidFill>
                  <a:srgbClr val="FFFFFF"/>
                </a:solidFill>
                <a:latin typeface="Tahoma"/>
                <a:cs typeface="Tahoma"/>
              </a:rPr>
              <a:t>informarlo</a:t>
            </a:r>
            <a:r>
              <a:rPr sz="1250" b="1" spc="35" dirty="0">
                <a:solidFill>
                  <a:srgbClr val="FFFFFF"/>
                </a:solidFill>
                <a:latin typeface="Tahoma"/>
                <a:cs typeface="Tahoma"/>
              </a:rPr>
              <a:t> </a:t>
            </a:r>
            <a:r>
              <a:rPr sz="1250" b="1" spc="20" dirty="0">
                <a:solidFill>
                  <a:srgbClr val="FFFFFF"/>
                </a:solidFill>
                <a:latin typeface="Tahoma"/>
                <a:cs typeface="Tahoma"/>
              </a:rPr>
              <a:t>al</a:t>
            </a:r>
            <a:r>
              <a:rPr sz="1250" b="1" spc="40" dirty="0">
                <a:solidFill>
                  <a:srgbClr val="FFFFFF"/>
                </a:solidFill>
                <a:latin typeface="Tahoma"/>
                <a:cs typeface="Tahoma"/>
              </a:rPr>
              <a:t> </a:t>
            </a:r>
            <a:r>
              <a:rPr sz="1250" b="1" spc="20" dirty="0">
                <a:solidFill>
                  <a:srgbClr val="FFFFFF"/>
                </a:solidFill>
                <a:latin typeface="Tahoma"/>
                <a:cs typeface="Tahoma"/>
              </a:rPr>
              <a:t>juez</a:t>
            </a:r>
            <a:r>
              <a:rPr sz="1250" b="1" spc="35" dirty="0">
                <a:solidFill>
                  <a:srgbClr val="FFFFFF"/>
                </a:solidFill>
                <a:latin typeface="Tahoma"/>
                <a:cs typeface="Tahoma"/>
              </a:rPr>
              <a:t> </a:t>
            </a:r>
            <a:r>
              <a:rPr sz="1250" b="1" spc="20" dirty="0">
                <a:solidFill>
                  <a:srgbClr val="FFFFFF"/>
                </a:solidFill>
                <a:latin typeface="Tahoma"/>
                <a:cs typeface="Tahoma"/>
              </a:rPr>
              <a:t>competente.</a:t>
            </a:r>
            <a:r>
              <a:rPr sz="1250" b="1" spc="35" dirty="0">
                <a:solidFill>
                  <a:srgbClr val="FFFFFF"/>
                </a:solidFill>
                <a:latin typeface="Tahoma"/>
                <a:cs typeface="Tahoma"/>
              </a:rPr>
              <a:t> </a:t>
            </a:r>
            <a:r>
              <a:rPr sz="1250" b="1" spc="20" dirty="0">
                <a:solidFill>
                  <a:srgbClr val="FFFFFF"/>
                </a:solidFill>
                <a:latin typeface="Tahoma"/>
                <a:cs typeface="Tahoma"/>
              </a:rPr>
              <a:t>Este,</a:t>
            </a:r>
            <a:r>
              <a:rPr sz="1250" b="1" spc="40" dirty="0">
                <a:solidFill>
                  <a:srgbClr val="FFFFFF"/>
                </a:solidFill>
                <a:latin typeface="Tahoma"/>
                <a:cs typeface="Tahoma"/>
              </a:rPr>
              <a:t> </a:t>
            </a:r>
            <a:r>
              <a:rPr sz="1250" b="1" spc="55" dirty="0">
                <a:solidFill>
                  <a:srgbClr val="FFFFFF"/>
                </a:solidFill>
                <a:latin typeface="Tahoma"/>
                <a:cs typeface="Tahoma"/>
              </a:rPr>
              <a:t>en</a:t>
            </a:r>
            <a:r>
              <a:rPr sz="1250" b="1" spc="35" dirty="0">
                <a:solidFill>
                  <a:srgbClr val="FFFFFF"/>
                </a:solidFill>
                <a:latin typeface="Tahoma"/>
                <a:cs typeface="Tahoma"/>
              </a:rPr>
              <a:t> </a:t>
            </a:r>
            <a:r>
              <a:rPr sz="1250" b="1" spc="20" dirty="0">
                <a:solidFill>
                  <a:srgbClr val="FFFFFF"/>
                </a:solidFill>
                <a:latin typeface="Tahoma"/>
                <a:cs typeface="Tahoma"/>
              </a:rPr>
              <a:t>consecuencia</a:t>
            </a:r>
            <a:r>
              <a:rPr sz="1250" b="1" spc="40" dirty="0">
                <a:solidFill>
                  <a:srgbClr val="FFFFFF"/>
                </a:solidFill>
                <a:latin typeface="Tahoma"/>
                <a:cs typeface="Tahoma"/>
              </a:rPr>
              <a:t> </a:t>
            </a:r>
            <a:r>
              <a:rPr sz="1250" b="1" spc="20" dirty="0">
                <a:solidFill>
                  <a:srgbClr val="FFFFFF"/>
                </a:solidFill>
                <a:latin typeface="Tahoma"/>
                <a:cs typeface="Tahoma"/>
              </a:rPr>
              <a:t>deberá</a:t>
            </a:r>
            <a:r>
              <a:rPr sz="1250" b="1" spc="35" dirty="0">
                <a:solidFill>
                  <a:srgbClr val="FFFFFF"/>
                </a:solidFill>
                <a:latin typeface="Tahoma"/>
                <a:cs typeface="Tahoma"/>
              </a:rPr>
              <a:t> </a:t>
            </a:r>
            <a:r>
              <a:rPr sz="1250" b="1" spc="-25" dirty="0">
                <a:solidFill>
                  <a:srgbClr val="FFFFFF"/>
                </a:solidFill>
                <a:latin typeface="Tahoma"/>
                <a:cs typeface="Tahoma"/>
              </a:rPr>
              <a:t>dar </a:t>
            </a:r>
            <a:r>
              <a:rPr sz="1250" b="1" dirty="0">
                <a:solidFill>
                  <a:srgbClr val="FFFFFF"/>
                </a:solidFill>
                <a:latin typeface="Tahoma"/>
                <a:cs typeface="Tahoma"/>
              </a:rPr>
              <a:t>trámite</a:t>
            </a:r>
            <a:r>
              <a:rPr sz="1250" b="1" spc="90" dirty="0">
                <a:solidFill>
                  <a:srgbClr val="FFFFFF"/>
                </a:solidFill>
                <a:latin typeface="Tahoma"/>
                <a:cs typeface="Tahoma"/>
              </a:rPr>
              <a:t> </a:t>
            </a:r>
            <a:r>
              <a:rPr sz="1250" b="1" dirty="0">
                <a:solidFill>
                  <a:srgbClr val="FFFFFF"/>
                </a:solidFill>
                <a:latin typeface="Tahoma"/>
                <a:cs typeface="Tahoma"/>
              </a:rPr>
              <a:t>a</a:t>
            </a:r>
            <a:r>
              <a:rPr sz="1250" b="1" spc="95" dirty="0">
                <a:solidFill>
                  <a:srgbClr val="FFFFFF"/>
                </a:solidFill>
                <a:latin typeface="Tahoma"/>
                <a:cs typeface="Tahoma"/>
              </a:rPr>
              <a:t> </a:t>
            </a:r>
            <a:r>
              <a:rPr sz="1250" b="1" dirty="0">
                <a:solidFill>
                  <a:srgbClr val="FFFFFF"/>
                </a:solidFill>
                <a:latin typeface="Tahoma"/>
                <a:cs typeface="Tahoma"/>
              </a:rPr>
              <a:t>todas</a:t>
            </a:r>
            <a:r>
              <a:rPr sz="1250" b="1" spc="95" dirty="0">
                <a:solidFill>
                  <a:srgbClr val="FFFFFF"/>
                </a:solidFill>
                <a:latin typeface="Tahoma"/>
                <a:cs typeface="Tahoma"/>
              </a:rPr>
              <a:t> </a:t>
            </a:r>
            <a:r>
              <a:rPr sz="1250" b="1" dirty="0">
                <a:solidFill>
                  <a:srgbClr val="FFFFFF"/>
                </a:solidFill>
                <a:latin typeface="Tahoma"/>
                <a:cs typeface="Tahoma"/>
              </a:rPr>
              <a:t>las</a:t>
            </a:r>
            <a:r>
              <a:rPr sz="1250" b="1" spc="95" dirty="0">
                <a:solidFill>
                  <a:srgbClr val="FFFFFF"/>
                </a:solidFill>
                <a:latin typeface="Tahoma"/>
                <a:cs typeface="Tahoma"/>
              </a:rPr>
              <a:t> </a:t>
            </a:r>
            <a:r>
              <a:rPr sz="1250" b="1" dirty="0">
                <a:solidFill>
                  <a:srgbClr val="FFFFFF"/>
                </a:solidFill>
                <a:latin typeface="Tahoma"/>
                <a:cs typeface="Tahoma"/>
              </a:rPr>
              <a:t>etapas</a:t>
            </a:r>
            <a:r>
              <a:rPr sz="1250" b="1" spc="95" dirty="0">
                <a:solidFill>
                  <a:srgbClr val="FFFFFF"/>
                </a:solidFill>
                <a:latin typeface="Tahoma"/>
                <a:cs typeface="Tahoma"/>
              </a:rPr>
              <a:t> </a:t>
            </a:r>
            <a:r>
              <a:rPr sz="1250" b="1" dirty="0">
                <a:solidFill>
                  <a:srgbClr val="FFFFFF"/>
                </a:solidFill>
                <a:latin typeface="Tahoma"/>
                <a:cs typeface="Tahoma"/>
              </a:rPr>
              <a:t>del</a:t>
            </a:r>
            <a:r>
              <a:rPr sz="1250" b="1" spc="95" dirty="0">
                <a:solidFill>
                  <a:srgbClr val="FFFFFF"/>
                </a:solidFill>
                <a:latin typeface="Tahoma"/>
                <a:cs typeface="Tahoma"/>
              </a:rPr>
              <a:t> </a:t>
            </a:r>
            <a:r>
              <a:rPr sz="1250" b="1" dirty="0">
                <a:solidFill>
                  <a:srgbClr val="FFFFFF"/>
                </a:solidFill>
                <a:latin typeface="Tahoma"/>
                <a:cs typeface="Tahoma"/>
              </a:rPr>
              <a:t>proceso</a:t>
            </a:r>
            <a:r>
              <a:rPr sz="1250" b="1" spc="90" dirty="0">
                <a:solidFill>
                  <a:srgbClr val="FFFFFF"/>
                </a:solidFill>
                <a:latin typeface="Tahoma"/>
                <a:cs typeface="Tahoma"/>
              </a:rPr>
              <a:t> </a:t>
            </a:r>
            <a:r>
              <a:rPr sz="1250" b="1" dirty="0">
                <a:solidFill>
                  <a:srgbClr val="FFFFFF"/>
                </a:solidFill>
                <a:latin typeface="Tahoma"/>
                <a:cs typeface="Tahoma"/>
              </a:rPr>
              <a:t>penal</a:t>
            </a:r>
            <a:r>
              <a:rPr sz="1250" b="1" spc="95" dirty="0">
                <a:solidFill>
                  <a:srgbClr val="FFFFFF"/>
                </a:solidFill>
                <a:latin typeface="Tahoma"/>
                <a:cs typeface="Tahoma"/>
              </a:rPr>
              <a:t> </a:t>
            </a:r>
            <a:r>
              <a:rPr sz="1250" b="1" spc="55" dirty="0">
                <a:solidFill>
                  <a:srgbClr val="FFFFFF"/>
                </a:solidFill>
                <a:latin typeface="Tahoma"/>
                <a:cs typeface="Tahoma"/>
              </a:rPr>
              <a:t>en</a:t>
            </a:r>
            <a:r>
              <a:rPr sz="1250" b="1" spc="95" dirty="0">
                <a:solidFill>
                  <a:srgbClr val="FFFFFF"/>
                </a:solidFill>
                <a:latin typeface="Tahoma"/>
                <a:cs typeface="Tahoma"/>
              </a:rPr>
              <a:t> </a:t>
            </a:r>
            <a:r>
              <a:rPr sz="1250" b="1" dirty="0">
                <a:solidFill>
                  <a:srgbClr val="FFFFFF"/>
                </a:solidFill>
                <a:latin typeface="Tahoma"/>
                <a:cs typeface="Tahoma"/>
              </a:rPr>
              <a:t>su</a:t>
            </a:r>
            <a:r>
              <a:rPr sz="1250" b="1" spc="95" dirty="0">
                <a:solidFill>
                  <a:srgbClr val="FFFFFF"/>
                </a:solidFill>
                <a:latin typeface="Tahoma"/>
                <a:cs typeface="Tahoma"/>
              </a:rPr>
              <a:t> </a:t>
            </a:r>
            <a:r>
              <a:rPr sz="1250" b="1" dirty="0">
                <a:solidFill>
                  <a:srgbClr val="FFFFFF"/>
                </a:solidFill>
                <a:latin typeface="Tahoma"/>
                <a:cs typeface="Tahoma"/>
              </a:rPr>
              <a:t>contra,</a:t>
            </a:r>
            <a:r>
              <a:rPr sz="1250" b="1" spc="95" dirty="0">
                <a:solidFill>
                  <a:srgbClr val="FFFFFF"/>
                </a:solidFill>
                <a:latin typeface="Tahoma"/>
                <a:cs typeface="Tahoma"/>
              </a:rPr>
              <a:t> </a:t>
            </a:r>
            <a:r>
              <a:rPr sz="1250" b="1" dirty="0">
                <a:solidFill>
                  <a:srgbClr val="FFFFFF"/>
                </a:solidFill>
                <a:latin typeface="Tahoma"/>
                <a:cs typeface="Tahoma"/>
              </a:rPr>
              <a:t>incluida</a:t>
            </a:r>
            <a:r>
              <a:rPr sz="1250" b="1" spc="95" dirty="0">
                <a:solidFill>
                  <a:srgbClr val="FFFFFF"/>
                </a:solidFill>
                <a:latin typeface="Tahoma"/>
                <a:cs typeface="Tahoma"/>
              </a:rPr>
              <a:t> </a:t>
            </a:r>
            <a:r>
              <a:rPr sz="1250" b="1" spc="-25" dirty="0">
                <a:solidFill>
                  <a:srgbClr val="FFFFFF"/>
                </a:solidFill>
                <a:latin typeface="Tahoma"/>
                <a:cs typeface="Tahoma"/>
              </a:rPr>
              <a:t>la </a:t>
            </a:r>
            <a:r>
              <a:rPr sz="1250" b="1" spc="10" dirty="0">
                <a:solidFill>
                  <a:srgbClr val="FFFFFF"/>
                </a:solidFill>
                <a:latin typeface="Tahoma"/>
                <a:cs typeface="Tahoma"/>
              </a:rPr>
              <a:t>investigación</a:t>
            </a:r>
            <a:r>
              <a:rPr sz="1250" b="1" spc="45" dirty="0">
                <a:solidFill>
                  <a:srgbClr val="FFFFFF"/>
                </a:solidFill>
                <a:latin typeface="Tahoma"/>
                <a:cs typeface="Tahoma"/>
              </a:rPr>
              <a:t> </a:t>
            </a:r>
            <a:r>
              <a:rPr sz="1250" b="1" spc="10" dirty="0">
                <a:solidFill>
                  <a:srgbClr val="FFFFFF"/>
                </a:solidFill>
                <a:latin typeface="Tahoma"/>
                <a:cs typeface="Tahoma"/>
              </a:rPr>
              <a:t>y</a:t>
            </a:r>
            <a:r>
              <a:rPr sz="1250" b="1" spc="50" dirty="0">
                <a:solidFill>
                  <a:srgbClr val="FFFFFF"/>
                </a:solidFill>
                <a:latin typeface="Tahoma"/>
                <a:cs typeface="Tahoma"/>
              </a:rPr>
              <a:t> </a:t>
            </a:r>
            <a:r>
              <a:rPr sz="1250" b="1" spc="10" dirty="0">
                <a:solidFill>
                  <a:srgbClr val="FFFFFF"/>
                </a:solidFill>
                <a:latin typeface="Tahoma"/>
                <a:cs typeface="Tahoma"/>
              </a:rPr>
              <a:t>el</a:t>
            </a:r>
            <a:r>
              <a:rPr sz="1250" b="1" spc="50" dirty="0">
                <a:solidFill>
                  <a:srgbClr val="FFFFFF"/>
                </a:solidFill>
                <a:latin typeface="Tahoma"/>
                <a:cs typeface="Tahoma"/>
              </a:rPr>
              <a:t> </a:t>
            </a:r>
            <a:r>
              <a:rPr sz="1250" b="1" spc="10" dirty="0">
                <a:solidFill>
                  <a:srgbClr val="FFFFFF"/>
                </a:solidFill>
                <a:latin typeface="Tahoma"/>
                <a:cs typeface="Tahoma"/>
              </a:rPr>
              <a:t>juzgamiento,</a:t>
            </a:r>
            <a:r>
              <a:rPr sz="1250" b="1" spc="50" dirty="0">
                <a:solidFill>
                  <a:srgbClr val="FFFFFF"/>
                </a:solidFill>
                <a:latin typeface="Tahoma"/>
                <a:cs typeface="Tahoma"/>
              </a:rPr>
              <a:t> </a:t>
            </a:r>
            <a:r>
              <a:rPr sz="1250" b="1" spc="10" dirty="0">
                <a:solidFill>
                  <a:srgbClr val="FFFFFF"/>
                </a:solidFill>
                <a:latin typeface="Tahoma"/>
                <a:cs typeface="Tahoma"/>
              </a:rPr>
              <a:t>sin</a:t>
            </a:r>
            <a:r>
              <a:rPr sz="1250" b="1" spc="45" dirty="0">
                <a:solidFill>
                  <a:srgbClr val="FFFFFF"/>
                </a:solidFill>
                <a:latin typeface="Tahoma"/>
                <a:cs typeface="Tahoma"/>
              </a:rPr>
              <a:t> </a:t>
            </a:r>
            <a:r>
              <a:rPr sz="1250" b="1" spc="60" dirty="0">
                <a:solidFill>
                  <a:srgbClr val="FFFFFF"/>
                </a:solidFill>
                <a:latin typeface="Tahoma"/>
                <a:cs typeface="Tahoma"/>
              </a:rPr>
              <a:t>que</a:t>
            </a:r>
            <a:r>
              <a:rPr sz="1250" b="1" spc="50" dirty="0">
                <a:solidFill>
                  <a:srgbClr val="FFFFFF"/>
                </a:solidFill>
                <a:latin typeface="Tahoma"/>
                <a:cs typeface="Tahoma"/>
              </a:rPr>
              <a:t> </a:t>
            </a:r>
            <a:r>
              <a:rPr sz="1250" b="1" spc="10" dirty="0">
                <a:solidFill>
                  <a:srgbClr val="FFFFFF"/>
                </a:solidFill>
                <a:latin typeface="Tahoma"/>
                <a:cs typeface="Tahoma"/>
              </a:rPr>
              <a:t>haya</a:t>
            </a:r>
            <a:r>
              <a:rPr sz="1250" b="1" spc="50" dirty="0">
                <a:solidFill>
                  <a:srgbClr val="FFFFFF"/>
                </a:solidFill>
                <a:latin typeface="Tahoma"/>
                <a:cs typeface="Tahoma"/>
              </a:rPr>
              <a:t> </a:t>
            </a:r>
            <a:r>
              <a:rPr sz="1250" b="1" spc="10" dirty="0">
                <a:solidFill>
                  <a:srgbClr val="FFFFFF"/>
                </a:solidFill>
                <a:latin typeface="Tahoma"/>
                <a:cs typeface="Tahoma"/>
              </a:rPr>
              <a:t>lugar</a:t>
            </a:r>
            <a:r>
              <a:rPr sz="1250" b="1" spc="50" dirty="0">
                <a:solidFill>
                  <a:srgbClr val="FFFFFF"/>
                </a:solidFill>
                <a:latin typeface="Tahoma"/>
                <a:cs typeface="Tahoma"/>
              </a:rPr>
              <a:t> </a:t>
            </a:r>
            <a:r>
              <a:rPr sz="1250" b="1" spc="10" dirty="0">
                <a:solidFill>
                  <a:srgbClr val="FFFFFF"/>
                </a:solidFill>
                <a:latin typeface="Tahoma"/>
                <a:cs typeface="Tahoma"/>
              </a:rPr>
              <a:t>ni</a:t>
            </a:r>
            <a:r>
              <a:rPr sz="1250" b="1" spc="50" dirty="0">
                <a:solidFill>
                  <a:srgbClr val="FFFFFF"/>
                </a:solidFill>
                <a:latin typeface="Tahoma"/>
                <a:cs typeface="Tahoma"/>
              </a:rPr>
              <a:t> </a:t>
            </a:r>
            <a:r>
              <a:rPr sz="1250" b="1" spc="10" dirty="0">
                <a:solidFill>
                  <a:srgbClr val="FFFFFF"/>
                </a:solidFill>
                <a:latin typeface="Tahoma"/>
                <a:cs typeface="Tahoma"/>
              </a:rPr>
              <a:t>a</a:t>
            </a:r>
            <a:r>
              <a:rPr sz="1250" b="1" spc="45" dirty="0">
                <a:solidFill>
                  <a:srgbClr val="FFFFFF"/>
                </a:solidFill>
                <a:latin typeface="Tahoma"/>
                <a:cs typeface="Tahoma"/>
              </a:rPr>
              <a:t> </a:t>
            </a:r>
            <a:r>
              <a:rPr sz="1250" b="1" spc="10" dirty="0">
                <a:solidFill>
                  <a:srgbClr val="FFFFFF"/>
                </a:solidFill>
                <a:latin typeface="Tahoma"/>
                <a:cs typeface="Tahoma"/>
              </a:rPr>
              <a:t>suspensión</a:t>
            </a:r>
            <a:r>
              <a:rPr sz="1250" b="1" spc="50" dirty="0">
                <a:solidFill>
                  <a:srgbClr val="FFFFFF"/>
                </a:solidFill>
                <a:latin typeface="Tahoma"/>
                <a:cs typeface="Tahoma"/>
              </a:rPr>
              <a:t> </a:t>
            </a:r>
            <a:r>
              <a:rPr sz="1250" b="1" spc="-25" dirty="0">
                <a:solidFill>
                  <a:srgbClr val="FFFFFF"/>
                </a:solidFill>
                <a:latin typeface="Tahoma"/>
                <a:cs typeface="Tahoma"/>
              </a:rPr>
              <a:t>del </a:t>
            </a:r>
            <a:r>
              <a:rPr sz="1250" b="1" spc="10" dirty="0">
                <a:solidFill>
                  <a:srgbClr val="FFFFFF"/>
                </a:solidFill>
                <a:latin typeface="Tahoma"/>
                <a:cs typeface="Tahoma"/>
              </a:rPr>
              <a:t>proceso</a:t>
            </a:r>
            <a:r>
              <a:rPr sz="1250" b="1" spc="50" dirty="0">
                <a:solidFill>
                  <a:srgbClr val="FFFFFF"/>
                </a:solidFill>
                <a:latin typeface="Tahoma"/>
                <a:cs typeface="Tahoma"/>
              </a:rPr>
              <a:t> </a:t>
            </a:r>
            <a:r>
              <a:rPr sz="1250" b="1" spc="10" dirty="0">
                <a:solidFill>
                  <a:srgbClr val="FFFFFF"/>
                </a:solidFill>
                <a:latin typeface="Tahoma"/>
                <a:cs typeface="Tahoma"/>
              </a:rPr>
              <a:t>ni</a:t>
            </a:r>
            <a:r>
              <a:rPr sz="1250" b="1" spc="50" dirty="0">
                <a:solidFill>
                  <a:srgbClr val="FFFFFF"/>
                </a:solidFill>
                <a:latin typeface="Tahoma"/>
                <a:cs typeface="Tahoma"/>
              </a:rPr>
              <a:t> </a:t>
            </a:r>
            <a:r>
              <a:rPr sz="1250" b="1" spc="10" dirty="0">
                <a:solidFill>
                  <a:srgbClr val="FFFFFF"/>
                </a:solidFill>
                <a:latin typeface="Tahoma"/>
                <a:cs typeface="Tahoma"/>
              </a:rPr>
              <a:t>a</a:t>
            </a:r>
            <a:r>
              <a:rPr sz="1250" b="1" spc="55" dirty="0">
                <a:solidFill>
                  <a:srgbClr val="FFFFFF"/>
                </a:solidFill>
                <a:latin typeface="Tahoma"/>
                <a:cs typeface="Tahoma"/>
              </a:rPr>
              <a:t> </a:t>
            </a:r>
            <a:r>
              <a:rPr sz="1250" b="1" spc="10" dirty="0">
                <a:solidFill>
                  <a:srgbClr val="FFFFFF"/>
                </a:solidFill>
                <a:latin typeface="Tahoma"/>
                <a:cs typeface="Tahoma"/>
              </a:rPr>
              <a:t>la</a:t>
            </a:r>
            <a:r>
              <a:rPr sz="1250" b="1" spc="50" dirty="0">
                <a:solidFill>
                  <a:srgbClr val="FFFFFF"/>
                </a:solidFill>
                <a:latin typeface="Tahoma"/>
                <a:cs typeface="Tahoma"/>
              </a:rPr>
              <a:t> </a:t>
            </a:r>
            <a:r>
              <a:rPr sz="1250" b="1" spc="10" dirty="0">
                <a:solidFill>
                  <a:srgbClr val="FFFFFF"/>
                </a:solidFill>
                <a:latin typeface="Tahoma"/>
                <a:cs typeface="Tahoma"/>
              </a:rPr>
              <a:t>extensión</a:t>
            </a:r>
            <a:r>
              <a:rPr sz="1250" b="1" spc="55" dirty="0">
                <a:solidFill>
                  <a:srgbClr val="FFFFFF"/>
                </a:solidFill>
                <a:latin typeface="Tahoma"/>
                <a:cs typeface="Tahoma"/>
              </a:rPr>
              <a:t> </a:t>
            </a:r>
            <a:r>
              <a:rPr sz="1250" b="1" spc="10" dirty="0">
                <a:solidFill>
                  <a:srgbClr val="FFFFFF"/>
                </a:solidFill>
                <a:latin typeface="Tahoma"/>
                <a:cs typeface="Tahoma"/>
              </a:rPr>
              <a:t>del</a:t>
            </a:r>
            <a:r>
              <a:rPr sz="1250" b="1" spc="50" dirty="0">
                <a:solidFill>
                  <a:srgbClr val="FFFFFF"/>
                </a:solidFill>
                <a:latin typeface="Tahoma"/>
                <a:cs typeface="Tahoma"/>
              </a:rPr>
              <a:t> </a:t>
            </a:r>
            <a:r>
              <a:rPr sz="1250" b="1" spc="10" dirty="0">
                <a:solidFill>
                  <a:srgbClr val="FFFFFF"/>
                </a:solidFill>
                <a:latin typeface="Tahoma"/>
                <a:cs typeface="Tahoma"/>
              </a:rPr>
              <a:t>término</a:t>
            </a:r>
            <a:r>
              <a:rPr sz="1250" b="1" spc="55" dirty="0">
                <a:solidFill>
                  <a:srgbClr val="FFFFFF"/>
                </a:solidFill>
                <a:latin typeface="Tahoma"/>
                <a:cs typeface="Tahoma"/>
              </a:rPr>
              <a:t> </a:t>
            </a:r>
            <a:r>
              <a:rPr sz="1250" b="1" spc="60" dirty="0">
                <a:solidFill>
                  <a:srgbClr val="FFFFFF"/>
                </a:solidFill>
                <a:latin typeface="Tahoma"/>
                <a:cs typeface="Tahoma"/>
              </a:rPr>
              <a:t>de</a:t>
            </a:r>
            <a:r>
              <a:rPr sz="1250" b="1" spc="50" dirty="0">
                <a:solidFill>
                  <a:srgbClr val="FFFFFF"/>
                </a:solidFill>
                <a:latin typeface="Tahoma"/>
                <a:cs typeface="Tahoma"/>
              </a:rPr>
              <a:t> </a:t>
            </a:r>
            <a:r>
              <a:rPr sz="1250" b="1" spc="10" dirty="0">
                <a:solidFill>
                  <a:srgbClr val="FFFFFF"/>
                </a:solidFill>
                <a:latin typeface="Tahoma"/>
                <a:cs typeface="Tahoma"/>
              </a:rPr>
              <a:t>prescripción</a:t>
            </a:r>
            <a:r>
              <a:rPr sz="1250" b="1" spc="55" dirty="0">
                <a:solidFill>
                  <a:srgbClr val="FFFFFF"/>
                </a:solidFill>
                <a:latin typeface="Tahoma"/>
                <a:cs typeface="Tahoma"/>
              </a:rPr>
              <a:t> </a:t>
            </a:r>
            <a:r>
              <a:rPr sz="1250" b="1" spc="60" dirty="0">
                <a:solidFill>
                  <a:srgbClr val="FFFFFF"/>
                </a:solidFill>
                <a:latin typeface="Tahoma"/>
                <a:cs typeface="Tahoma"/>
              </a:rPr>
              <a:t>de</a:t>
            </a:r>
            <a:r>
              <a:rPr sz="1250" b="1" spc="50" dirty="0">
                <a:solidFill>
                  <a:srgbClr val="FFFFFF"/>
                </a:solidFill>
                <a:latin typeface="Tahoma"/>
                <a:cs typeface="Tahoma"/>
              </a:rPr>
              <a:t> </a:t>
            </a:r>
            <a:r>
              <a:rPr sz="1250" b="1" spc="10" dirty="0">
                <a:solidFill>
                  <a:srgbClr val="FFFFFF"/>
                </a:solidFill>
                <a:latin typeface="Tahoma"/>
                <a:cs typeface="Tahoma"/>
              </a:rPr>
              <a:t>la</a:t>
            </a:r>
            <a:r>
              <a:rPr sz="1250" b="1" spc="55" dirty="0">
                <a:solidFill>
                  <a:srgbClr val="FFFFFF"/>
                </a:solidFill>
                <a:latin typeface="Tahoma"/>
                <a:cs typeface="Tahoma"/>
              </a:rPr>
              <a:t> </a:t>
            </a:r>
            <a:r>
              <a:rPr sz="1250" b="1" spc="-10" dirty="0">
                <a:solidFill>
                  <a:srgbClr val="FFFFFF"/>
                </a:solidFill>
                <a:latin typeface="Tahoma"/>
                <a:cs typeface="Tahoma"/>
              </a:rPr>
              <a:t>acción penal.</a:t>
            </a:r>
            <a:endParaRPr sz="1250">
              <a:latin typeface="Tahoma"/>
              <a:cs typeface="Tahoma"/>
            </a:endParaRPr>
          </a:p>
        </p:txBody>
      </p:sp>
      <p:sp>
        <p:nvSpPr>
          <p:cNvPr id="8" name="object 8"/>
          <p:cNvSpPr txBox="1"/>
          <p:nvPr/>
        </p:nvSpPr>
        <p:spPr>
          <a:xfrm>
            <a:off x="9957432" y="1787487"/>
            <a:ext cx="748665" cy="817880"/>
          </a:xfrm>
          <a:prstGeom prst="rect">
            <a:avLst/>
          </a:prstGeom>
        </p:spPr>
        <p:txBody>
          <a:bodyPr vert="horz" wrap="square" lIns="0" tIns="12700" rIns="0" bIns="0" rtlCol="0">
            <a:spAutoFit/>
          </a:bodyPr>
          <a:lstStyle/>
          <a:p>
            <a:pPr marL="12700">
              <a:lnSpc>
                <a:spcPct val="100000"/>
              </a:lnSpc>
              <a:spcBef>
                <a:spcPts val="100"/>
              </a:spcBef>
            </a:pPr>
            <a:r>
              <a:rPr sz="5200" spc="75" dirty="0">
                <a:solidFill>
                  <a:srgbClr val="FFFFFF"/>
                </a:solidFill>
                <a:latin typeface="Trebuchet MS"/>
                <a:cs typeface="Trebuchet MS"/>
              </a:rPr>
              <a:t>01</a:t>
            </a:r>
            <a:endParaRPr sz="5200">
              <a:latin typeface="Trebuchet MS"/>
              <a:cs typeface="Trebuchet MS"/>
            </a:endParaRPr>
          </a:p>
        </p:txBody>
      </p:sp>
      <p:sp>
        <p:nvSpPr>
          <p:cNvPr id="9" name="object 9"/>
          <p:cNvSpPr/>
          <p:nvPr/>
        </p:nvSpPr>
        <p:spPr>
          <a:xfrm>
            <a:off x="9617049" y="4012813"/>
            <a:ext cx="1430020" cy="1430020"/>
          </a:xfrm>
          <a:custGeom>
            <a:avLst/>
            <a:gdLst/>
            <a:ahLst/>
            <a:cxnLst/>
            <a:rect l="l" t="t" r="r" b="b"/>
            <a:pathLst>
              <a:path w="1430020" h="1430020">
                <a:moveTo>
                  <a:pt x="714755" y="1429511"/>
                </a:moveTo>
                <a:lnTo>
                  <a:pt x="665819" y="1427862"/>
                </a:lnTo>
                <a:lnTo>
                  <a:pt x="617768" y="1422986"/>
                </a:lnTo>
                <a:lnTo>
                  <a:pt x="570708" y="1414990"/>
                </a:lnTo>
                <a:lnTo>
                  <a:pt x="524746" y="1403979"/>
                </a:lnTo>
                <a:lnTo>
                  <a:pt x="479988" y="1390061"/>
                </a:lnTo>
                <a:lnTo>
                  <a:pt x="436541" y="1373342"/>
                </a:lnTo>
                <a:lnTo>
                  <a:pt x="394511" y="1353928"/>
                </a:lnTo>
                <a:lnTo>
                  <a:pt x="354005" y="1331926"/>
                </a:lnTo>
                <a:lnTo>
                  <a:pt x="315130" y="1307442"/>
                </a:lnTo>
                <a:lnTo>
                  <a:pt x="277990" y="1280582"/>
                </a:lnTo>
                <a:lnTo>
                  <a:pt x="242694" y="1251454"/>
                </a:lnTo>
                <a:lnTo>
                  <a:pt x="209348" y="1220163"/>
                </a:lnTo>
                <a:lnTo>
                  <a:pt x="178057" y="1186817"/>
                </a:lnTo>
                <a:lnTo>
                  <a:pt x="148929" y="1151521"/>
                </a:lnTo>
                <a:lnTo>
                  <a:pt x="122069" y="1114381"/>
                </a:lnTo>
                <a:lnTo>
                  <a:pt x="97585" y="1075505"/>
                </a:lnTo>
                <a:lnTo>
                  <a:pt x="75583" y="1034999"/>
                </a:lnTo>
                <a:lnTo>
                  <a:pt x="56169" y="992970"/>
                </a:lnTo>
                <a:lnTo>
                  <a:pt x="39450" y="949523"/>
                </a:lnTo>
                <a:lnTo>
                  <a:pt x="25531" y="904765"/>
                </a:lnTo>
                <a:lnTo>
                  <a:pt x="14521" y="858803"/>
                </a:lnTo>
                <a:lnTo>
                  <a:pt x="6524" y="811743"/>
                </a:lnTo>
                <a:lnTo>
                  <a:pt x="1648" y="763692"/>
                </a:lnTo>
                <a:lnTo>
                  <a:pt x="0" y="714755"/>
                </a:lnTo>
                <a:lnTo>
                  <a:pt x="1648" y="665816"/>
                </a:lnTo>
                <a:lnTo>
                  <a:pt x="6524" y="617761"/>
                </a:lnTo>
                <a:lnTo>
                  <a:pt x="14521" y="570699"/>
                </a:lnTo>
                <a:lnTo>
                  <a:pt x="25531" y="524735"/>
                </a:lnTo>
                <a:lnTo>
                  <a:pt x="39450" y="479976"/>
                </a:lnTo>
                <a:lnTo>
                  <a:pt x="56169" y="436528"/>
                </a:lnTo>
                <a:lnTo>
                  <a:pt x="75583" y="394498"/>
                </a:lnTo>
                <a:lnTo>
                  <a:pt x="97585" y="353992"/>
                </a:lnTo>
                <a:lnTo>
                  <a:pt x="122069" y="315116"/>
                </a:lnTo>
                <a:lnTo>
                  <a:pt x="148929" y="277977"/>
                </a:lnTo>
                <a:lnTo>
                  <a:pt x="178057" y="242682"/>
                </a:lnTo>
                <a:lnTo>
                  <a:pt x="209348" y="209336"/>
                </a:lnTo>
                <a:lnTo>
                  <a:pt x="242694" y="178046"/>
                </a:lnTo>
                <a:lnTo>
                  <a:pt x="277990" y="148919"/>
                </a:lnTo>
                <a:lnTo>
                  <a:pt x="315130" y="122061"/>
                </a:lnTo>
                <a:lnTo>
                  <a:pt x="354005" y="97578"/>
                </a:lnTo>
                <a:lnTo>
                  <a:pt x="394511" y="75577"/>
                </a:lnTo>
                <a:lnTo>
                  <a:pt x="436541" y="56165"/>
                </a:lnTo>
                <a:lnTo>
                  <a:pt x="479988" y="39446"/>
                </a:lnTo>
                <a:lnTo>
                  <a:pt x="524746" y="25529"/>
                </a:lnTo>
                <a:lnTo>
                  <a:pt x="570708" y="14520"/>
                </a:lnTo>
                <a:lnTo>
                  <a:pt x="617768" y="6524"/>
                </a:lnTo>
                <a:lnTo>
                  <a:pt x="665819" y="1648"/>
                </a:lnTo>
                <a:lnTo>
                  <a:pt x="714755" y="0"/>
                </a:lnTo>
                <a:lnTo>
                  <a:pt x="763692" y="1648"/>
                </a:lnTo>
                <a:lnTo>
                  <a:pt x="811743" y="6524"/>
                </a:lnTo>
                <a:lnTo>
                  <a:pt x="858803" y="14520"/>
                </a:lnTo>
                <a:lnTo>
                  <a:pt x="904765" y="25529"/>
                </a:lnTo>
                <a:lnTo>
                  <a:pt x="949523" y="39446"/>
                </a:lnTo>
                <a:lnTo>
                  <a:pt x="992970" y="56165"/>
                </a:lnTo>
                <a:lnTo>
                  <a:pt x="1034999" y="75577"/>
                </a:lnTo>
                <a:lnTo>
                  <a:pt x="1075505" y="97578"/>
                </a:lnTo>
                <a:lnTo>
                  <a:pt x="1114381" y="122061"/>
                </a:lnTo>
                <a:lnTo>
                  <a:pt x="1151521" y="148919"/>
                </a:lnTo>
                <a:lnTo>
                  <a:pt x="1186817" y="178046"/>
                </a:lnTo>
                <a:lnTo>
                  <a:pt x="1220163" y="209336"/>
                </a:lnTo>
                <a:lnTo>
                  <a:pt x="1251454" y="242682"/>
                </a:lnTo>
                <a:lnTo>
                  <a:pt x="1280582" y="277977"/>
                </a:lnTo>
                <a:lnTo>
                  <a:pt x="1307442" y="315116"/>
                </a:lnTo>
                <a:lnTo>
                  <a:pt x="1331926" y="353992"/>
                </a:lnTo>
                <a:lnTo>
                  <a:pt x="1353928" y="394498"/>
                </a:lnTo>
                <a:lnTo>
                  <a:pt x="1373342" y="436528"/>
                </a:lnTo>
                <a:lnTo>
                  <a:pt x="1390061" y="479976"/>
                </a:lnTo>
                <a:lnTo>
                  <a:pt x="1403979" y="524735"/>
                </a:lnTo>
                <a:lnTo>
                  <a:pt x="1414990" y="570699"/>
                </a:lnTo>
                <a:lnTo>
                  <a:pt x="1422986" y="617761"/>
                </a:lnTo>
                <a:lnTo>
                  <a:pt x="1427862" y="665816"/>
                </a:lnTo>
                <a:lnTo>
                  <a:pt x="1429511" y="714755"/>
                </a:lnTo>
                <a:lnTo>
                  <a:pt x="1427862" y="763692"/>
                </a:lnTo>
                <a:lnTo>
                  <a:pt x="1422986" y="811743"/>
                </a:lnTo>
                <a:lnTo>
                  <a:pt x="1414990" y="858803"/>
                </a:lnTo>
                <a:lnTo>
                  <a:pt x="1403979" y="904765"/>
                </a:lnTo>
                <a:lnTo>
                  <a:pt x="1390061" y="949523"/>
                </a:lnTo>
                <a:lnTo>
                  <a:pt x="1373342" y="992970"/>
                </a:lnTo>
                <a:lnTo>
                  <a:pt x="1353928" y="1034999"/>
                </a:lnTo>
                <a:lnTo>
                  <a:pt x="1331926" y="1075505"/>
                </a:lnTo>
                <a:lnTo>
                  <a:pt x="1307442" y="1114381"/>
                </a:lnTo>
                <a:lnTo>
                  <a:pt x="1280582" y="1151521"/>
                </a:lnTo>
                <a:lnTo>
                  <a:pt x="1251454" y="1186817"/>
                </a:lnTo>
                <a:lnTo>
                  <a:pt x="1220163" y="1220163"/>
                </a:lnTo>
                <a:lnTo>
                  <a:pt x="1186817" y="1251454"/>
                </a:lnTo>
                <a:lnTo>
                  <a:pt x="1151521" y="1280582"/>
                </a:lnTo>
                <a:lnTo>
                  <a:pt x="1114381" y="1307442"/>
                </a:lnTo>
                <a:lnTo>
                  <a:pt x="1075505" y="1331926"/>
                </a:lnTo>
                <a:lnTo>
                  <a:pt x="1034999" y="1353928"/>
                </a:lnTo>
                <a:lnTo>
                  <a:pt x="992970" y="1373342"/>
                </a:lnTo>
                <a:lnTo>
                  <a:pt x="949523" y="1390061"/>
                </a:lnTo>
                <a:lnTo>
                  <a:pt x="904765" y="1403979"/>
                </a:lnTo>
                <a:lnTo>
                  <a:pt x="858803" y="1414990"/>
                </a:lnTo>
                <a:lnTo>
                  <a:pt x="811743" y="1422986"/>
                </a:lnTo>
                <a:lnTo>
                  <a:pt x="763692" y="1427862"/>
                </a:lnTo>
                <a:lnTo>
                  <a:pt x="714755" y="1429511"/>
                </a:lnTo>
                <a:close/>
              </a:path>
            </a:pathLst>
          </a:custGeom>
          <a:solidFill>
            <a:srgbClr val="94AA94"/>
          </a:solidFill>
        </p:spPr>
        <p:txBody>
          <a:bodyPr wrap="square" lIns="0" tIns="0" rIns="0" bIns="0" rtlCol="0"/>
          <a:lstStyle/>
          <a:p>
            <a:endParaRPr/>
          </a:p>
        </p:txBody>
      </p:sp>
      <p:sp>
        <p:nvSpPr>
          <p:cNvPr id="10" name="object 10"/>
          <p:cNvSpPr txBox="1"/>
          <p:nvPr/>
        </p:nvSpPr>
        <p:spPr>
          <a:xfrm>
            <a:off x="9899390" y="4268790"/>
            <a:ext cx="864869" cy="817880"/>
          </a:xfrm>
          <a:prstGeom prst="rect">
            <a:avLst/>
          </a:prstGeom>
        </p:spPr>
        <p:txBody>
          <a:bodyPr vert="horz" wrap="square" lIns="0" tIns="12700" rIns="0" bIns="0" rtlCol="0">
            <a:spAutoFit/>
          </a:bodyPr>
          <a:lstStyle/>
          <a:p>
            <a:pPr marL="12700">
              <a:lnSpc>
                <a:spcPct val="100000"/>
              </a:lnSpc>
              <a:spcBef>
                <a:spcPts val="100"/>
              </a:spcBef>
            </a:pPr>
            <a:r>
              <a:rPr sz="5200" spc="540" dirty="0">
                <a:solidFill>
                  <a:srgbClr val="FFFFFF"/>
                </a:solidFill>
                <a:latin typeface="Trebuchet MS"/>
                <a:cs typeface="Trebuchet MS"/>
              </a:rPr>
              <a:t>02</a:t>
            </a:r>
            <a:endParaRPr sz="5200">
              <a:latin typeface="Trebuchet MS"/>
              <a:cs typeface="Trebuchet MS"/>
            </a:endParaRPr>
          </a:p>
        </p:txBody>
      </p:sp>
      <p:sp>
        <p:nvSpPr>
          <p:cNvPr id="11" name="object 11"/>
          <p:cNvSpPr/>
          <p:nvPr/>
        </p:nvSpPr>
        <p:spPr>
          <a:xfrm>
            <a:off x="9617049" y="6494098"/>
            <a:ext cx="1430020" cy="1430020"/>
          </a:xfrm>
          <a:custGeom>
            <a:avLst/>
            <a:gdLst/>
            <a:ahLst/>
            <a:cxnLst/>
            <a:rect l="l" t="t" r="r" b="b"/>
            <a:pathLst>
              <a:path w="1430020" h="1430020">
                <a:moveTo>
                  <a:pt x="714755" y="1429542"/>
                </a:moveTo>
                <a:lnTo>
                  <a:pt x="665819" y="1427893"/>
                </a:lnTo>
                <a:lnTo>
                  <a:pt x="617768" y="1423017"/>
                </a:lnTo>
                <a:lnTo>
                  <a:pt x="570708" y="1415020"/>
                </a:lnTo>
                <a:lnTo>
                  <a:pt x="524746" y="1404010"/>
                </a:lnTo>
                <a:lnTo>
                  <a:pt x="479988" y="1390092"/>
                </a:lnTo>
                <a:lnTo>
                  <a:pt x="436541" y="1373372"/>
                </a:lnTo>
                <a:lnTo>
                  <a:pt x="394511" y="1353958"/>
                </a:lnTo>
                <a:lnTo>
                  <a:pt x="354005" y="1331955"/>
                </a:lnTo>
                <a:lnTo>
                  <a:pt x="315130" y="1307471"/>
                </a:lnTo>
                <a:lnTo>
                  <a:pt x="277990" y="1280611"/>
                </a:lnTo>
                <a:lnTo>
                  <a:pt x="242694" y="1251482"/>
                </a:lnTo>
                <a:lnTo>
                  <a:pt x="209348" y="1220190"/>
                </a:lnTo>
                <a:lnTo>
                  <a:pt x="178057" y="1186842"/>
                </a:lnTo>
                <a:lnTo>
                  <a:pt x="148929" y="1151545"/>
                </a:lnTo>
                <a:lnTo>
                  <a:pt x="122069" y="1114404"/>
                </a:lnTo>
                <a:lnTo>
                  <a:pt x="97585" y="1075527"/>
                </a:lnTo>
                <a:lnTo>
                  <a:pt x="75583" y="1035019"/>
                </a:lnTo>
                <a:lnTo>
                  <a:pt x="56169" y="992987"/>
                </a:lnTo>
                <a:lnTo>
                  <a:pt x="39450" y="949538"/>
                </a:lnTo>
                <a:lnTo>
                  <a:pt x="25531" y="904778"/>
                </a:lnTo>
                <a:lnTo>
                  <a:pt x="14521" y="858813"/>
                </a:lnTo>
                <a:lnTo>
                  <a:pt x="6524" y="811750"/>
                </a:lnTo>
                <a:lnTo>
                  <a:pt x="1648" y="763695"/>
                </a:lnTo>
                <a:lnTo>
                  <a:pt x="0" y="714755"/>
                </a:lnTo>
                <a:lnTo>
                  <a:pt x="1648" y="665819"/>
                </a:lnTo>
                <a:lnTo>
                  <a:pt x="6524" y="617768"/>
                </a:lnTo>
                <a:lnTo>
                  <a:pt x="14521" y="570708"/>
                </a:lnTo>
                <a:lnTo>
                  <a:pt x="25531" y="524746"/>
                </a:lnTo>
                <a:lnTo>
                  <a:pt x="39450" y="479988"/>
                </a:lnTo>
                <a:lnTo>
                  <a:pt x="56169" y="436541"/>
                </a:lnTo>
                <a:lnTo>
                  <a:pt x="75583" y="394511"/>
                </a:lnTo>
                <a:lnTo>
                  <a:pt x="97585" y="354005"/>
                </a:lnTo>
                <a:lnTo>
                  <a:pt x="122069" y="315130"/>
                </a:lnTo>
                <a:lnTo>
                  <a:pt x="148929" y="277990"/>
                </a:lnTo>
                <a:lnTo>
                  <a:pt x="178057" y="242694"/>
                </a:lnTo>
                <a:lnTo>
                  <a:pt x="209348" y="209348"/>
                </a:lnTo>
                <a:lnTo>
                  <a:pt x="242694" y="178057"/>
                </a:lnTo>
                <a:lnTo>
                  <a:pt x="277990" y="148929"/>
                </a:lnTo>
                <a:lnTo>
                  <a:pt x="315130" y="122069"/>
                </a:lnTo>
                <a:lnTo>
                  <a:pt x="354005" y="97585"/>
                </a:lnTo>
                <a:lnTo>
                  <a:pt x="394511" y="75583"/>
                </a:lnTo>
                <a:lnTo>
                  <a:pt x="436541" y="56169"/>
                </a:lnTo>
                <a:lnTo>
                  <a:pt x="479988" y="39450"/>
                </a:lnTo>
                <a:lnTo>
                  <a:pt x="524746" y="25531"/>
                </a:lnTo>
                <a:lnTo>
                  <a:pt x="570708" y="14521"/>
                </a:lnTo>
                <a:lnTo>
                  <a:pt x="617768" y="6524"/>
                </a:lnTo>
                <a:lnTo>
                  <a:pt x="665819" y="1648"/>
                </a:lnTo>
                <a:lnTo>
                  <a:pt x="714755" y="0"/>
                </a:lnTo>
                <a:lnTo>
                  <a:pt x="763692" y="1648"/>
                </a:lnTo>
                <a:lnTo>
                  <a:pt x="811743" y="6524"/>
                </a:lnTo>
                <a:lnTo>
                  <a:pt x="858803" y="14521"/>
                </a:lnTo>
                <a:lnTo>
                  <a:pt x="904765" y="25531"/>
                </a:lnTo>
                <a:lnTo>
                  <a:pt x="949523" y="39450"/>
                </a:lnTo>
                <a:lnTo>
                  <a:pt x="992970" y="56169"/>
                </a:lnTo>
                <a:lnTo>
                  <a:pt x="1034999" y="75583"/>
                </a:lnTo>
                <a:lnTo>
                  <a:pt x="1075505" y="97585"/>
                </a:lnTo>
                <a:lnTo>
                  <a:pt x="1114381" y="122069"/>
                </a:lnTo>
                <a:lnTo>
                  <a:pt x="1151521" y="148929"/>
                </a:lnTo>
                <a:lnTo>
                  <a:pt x="1186817" y="178057"/>
                </a:lnTo>
                <a:lnTo>
                  <a:pt x="1220163" y="209348"/>
                </a:lnTo>
                <a:lnTo>
                  <a:pt x="1251454" y="242694"/>
                </a:lnTo>
                <a:lnTo>
                  <a:pt x="1280582" y="277990"/>
                </a:lnTo>
                <a:lnTo>
                  <a:pt x="1307442" y="315130"/>
                </a:lnTo>
                <a:lnTo>
                  <a:pt x="1331926" y="354005"/>
                </a:lnTo>
                <a:lnTo>
                  <a:pt x="1353928" y="394511"/>
                </a:lnTo>
                <a:lnTo>
                  <a:pt x="1373342" y="436541"/>
                </a:lnTo>
                <a:lnTo>
                  <a:pt x="1390061" y="479988"/>
                </a:lnTo>
                <a:lnTo>
                  <a:pt x="1403979" y="524746"/>
                </a:lnTo>
                <a:lnTo>
                  <a:pt x="1414990" y="570708"/>
                </a:lnTo>
                <a:lnTo>
                  <a:pt x="1422986" y="617768"/>
                </a:lnTo>
                <a:lnTo>
                  <a:pt x="1427862" y="665819"/>
                </a:lnTo>
                <a:lnTo>
                  <a:pt x="1429511" y="714755"/>
                </a:lnTo>
                <a:lnTo>
                  <a:pt x="1427862" y="763695"/>
                </a:lnTo>
                <a:lnTo>
                  <a:pt x="1422986" y="811750"/>
                </a:lnTo>
                <a:lnTo>
                  <a:pt x="1414990" y="858813"/>
                </a:lnTo>
                <a:lnTo>
                  <a:pt x="1403979" y="904778"/>
                </a:lnTo>
                <a:lnTo>
                  <a:pt x="1390061" y="949538"/>
                </a:lnTo>
                <a:lnTo>
                  <a:pt x="1373342" y="992987"/>
                </a:lnTo>
                <a:lnTo>
                  <a:pt x="1353928" y="1035019"/>
                </a:lnTo>
                <a:lnTo>
                  <a:pt x="1331926" y="1075527"/>
                </a:lnTo>
                <a:lnTo>
                  <a:pt x="1307442" y="1114404"/>
                </a:lnTo>
                <a:lnTo>
                  <a:pt x="1280582" y="1151545"/>
                </a:lnTo>
                <a:lnTo>
                  <a:pt x="1251454" y="1186842"/>
                </a:lnTo>
                <a:lnTo>
                  <a:pt x="1220163" y="1220190"/>
                </a:lnTo>
                <a:lnTo>
                  <a:pt x="1186817" y="1251482"/>
                </a:lnTo>
                <a:lnTo>
                  <a:pt x="1151521" y="1280611"/>
                </a:lnTo>
                <a:lnTo>
                  <a:pt x="1114381" y="1307471"/>
                </a:lnTo>
                <a:lnTo>
                  <a:pt x="1075505" y="1331955"/>
                </a:lnTo>
                <a:lnTo>
                  <a:pt x="1034999" y="1353958"/>
                </a:lnTo>
                <a:lnTo>
                  <a:pt x="992970" y="1373372"/>
                </a:lnTo>
                <a:lnTo>
                  <a:pt x="949523" y="1390092"/>
                </a:lnTo>
                <a:lnTo>
                  <a:pt x="904765" y="1404010"/>
                </a:lnTo>
                <a:lnTo>
                  <a:pt x="858803" y="1415020"/>
                </a:lnTo>
                <a:lnTo>
                  <a:pt x="811743" y="1423017"/>
                </a:lnTo>
                <a:lnTo>
                  <a:pt x="763692" y="1427893"/>
                </a:lnTo>
                <a:lnTo>
                  <a:pt x="714755" y="1429542"/>
                </a:lnTo>
                <a:close/>
              </a:path>
            </a:pathLst>
          </a:custGeom>
          <a:solidFill>
            <a:srgbClr val="94AA94"/>
          </a:solidFill>
        </p:spPr>
        <p:txBody>
          <a:bodyPr wrap="square" lIns="0" tIns="0" rIns="0" bIns="0" rtlCol="0"/>
          <a:lstStyle/>
          <a:p>
            <a:endParaRPr/>
          </a:p>
        </p:txBody>
      </p:sp>
      <p:sp>
        <p:nvSpPr>
          <p:cNvPr id="12" name="object 12"/>
          <p:cNvSpPr txBox="1"/>
          <p:nvPr/>
        </p:nvSpPr>
        <p:spPr>
          <a:xfrm>
            <a:off x="9894627" y="6749039"/>
            <a:ext cx="874394" cy="817880"/>
          </a:xfrm>
          <a:prstGeom prst="rect">
            <a:avLst/>
          </a:prstGeom>
        </p:spPr>
        <p:txBody>
          <a:bodyPr vert="horz" wrap="square" lIns="0" tIns="12700" rIns="0" bIns="0" rtlCol="0">
            <a:spAutoFit/>
          </a:bodyPr>
          <a:lstStyle/>
          <a:p>
            <a:pPr marL="12700">
              <a:lnSpc>
                <a:spcPct val="100000"/>
              </a:lnSpc>
              <a:spcBef>
                <a:spcPts val="100"/>
              </a:spcBef>
            </a:pPr>
            <a:r>
              <a:rPr sz="5200" spc="580" dirty="0">
                <a:solidFill>
                  <a:srgbClr val="FFFFFF"/>
                </a:solidFill>
                <a:latin typeface="Trebuchet MS"/>
                <a:cs typeface="Trebuchet MS"/>
              </a:rPr>
              <a:t>03</a:t>
            </a:r>
            <a:endParaRPr sz="5200">
              <a:latin typeface="Trebuchet MS"/>
              <a:cs typeface="Trebuchet M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TotalTime>
  <Words>4759</Words>
  <Application>Microsoft Office PowerPoint</Application>
  <PresentationFormat>Personalizado</PresentationFormat>
  <Paragraphs>299</Paragraphs>
  <Slides>30</Slides>
  <Notes>0</Notes>
  <HiddenSlides>0</HiddenSlides>
  <MMClips>0</MMClips>
  <ScaleCrop>false</ScaleCrop>
  <HeadingPairs>
    <vt:vector size="6" baseType="variant">
      <vt:variant>
        <vt:lpstr>Fuentes usadas</vt:lpstr>
      </vt:variant>
      <vt:variant>
        <vt:i4>10</vt:i4>
      </vt:variant>
      <vt:variant>
        <vt:lpstr>Tema</vt:lpstr>
      </vt:variant>
      <vt:variant>
        <vt:i4>1</vt:i4>
      </vt:variant>
      <vt:variant>
        <vt:lpstr>Títulos de diapositiva</vt:lpstr>
      </vt:variant>
      <vt:variant>
        <vt:i4>30</vt:i4>
      </vt:variant>
    </vt:vector>
  </HeadingPairs>
  <TitlesOfParts>
    <vt:vector size="41" baseType="lpstr">
      <vt:lpstr>Arial</vt:lpstr>
      <vt:lpstr>Arial Black</vt:lpstr>
      <vt:lpstr>Arial MT</vt:lpstr>
      <vt:lpstr>Berlin Sans FB</vt:lpstr>
      <vt:lpstr>Calibri Light</vt:lpstr>
      <vt:lpstr>Lucida Sans Unicode</vt:lpstr>
      <vt:lpstr>Tahoma</vt:lpstr>
      <vt:lpstr>Times New Roman</vt:lpstr>
      <vt:lpstr>Trebuchet MS</vt:lpstr>
      <vt:lpstr>Verdana</vt:lpstr>
      <vt:lpstr>Office Theme</vt:lpstr>
      <vt:lpstr> GENERALIDADES DEL SRPA  PRINCIPIOS   NORMATIVIDAD ESENCIAL</vt:lpstr>
      <vt:lpstr> </vt:lpstr>
      <vt:lpstr> </vt:lpstr>
      <vt:lpstr> </vt:lpstr>
      <vt:lpstr>LEGISLACIÓN APLICABLE SRPA</vt:lpstr>
      <vt:lpstr>SUJETOS TITULARES DE DERECHOS</vt:lpstr>
      <vt:lpstr>PERSONAS CON AFECTACIÓN EN SU SALUD MENTAL</vt:lpstr>
      <vt:lpstr>El sistema de responsabilidad penal para adolescentes colombiano (SRPA) se caracteriza por su componente restaurativo: - En su finalidad porque establece la obligación de “garantizar la justicia restaurativa, la verdad y la reparación del daño”.</vt:lpstr>
      <vt:lpstr>Presentación de PowerPoint</vt:lpstr>
      <vt:lpstr>REHABILITACIÓN Y RESOCIALIZACIÓN</vt:lpstr>
      <vt:lpstr>CORRESPONSABILIDAD</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PRINCIPIOS SRPA</vt:lpstr>
      <vt:lpstr>PRINCIPIOS SRPA</vt:lpstr>
      <vt:lpstr>PRINCIPIOS SRPA</vt:lpstr>
      <vt:lpstr>APLICACIÓN DEL CÓDIGO PENAL</vt:lpstr>
      <vt:lpstr>Artículo  157.  Prohibiciones  especiales.  En  los  procesos  de responsabilidad penal para adolescentes no proceden los acuerdos entre la Fiscalía y la Defensa.</vt:lpstr>
      <vt:lpstr>REPARACIÓN DEL DAÑO</vt:lpstr>
      <vt:lpstr>INDETERMINACIÓN EN LA EJECUCIÓN DE LA SANCIÓN</vt:lpstr>
      <vt:lpstr>Artículo 21. Derecho a la libertad y seguridad personal. Los niños, las niñas y los adolescentes no podrán ser detenidos ni privados de su libertad, salvo por las causas y con arreglo a los procedimientos previamente definidos en el presente código.</vt:lpstr>
      <vt:lpstr>JUZGAMIENTO EN AUSENCIA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Minimalista Elegante Verde</dc:title>
  <dc:creator>MAURICIO</dc:creator>
  <cp:keywords>DAGirmEIgG8,BAFlLAiFhIc,0</cp:keywords>
  <cp:lastModifiedBy>Andres Mauricio Gil Castano</cp:lastModifiedBy>
  <cp:revision>11</cp:revision>
  <dcterms:created xsi:type="dcterms:W3CDTF">2025-03-25T13:51:15Z</dcterms:created>
  <dcterms:modified xsi:type="dcterms:W3CDTF">2025-10-17T13:24:20Z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2025-03-25T00:00:00Z</vt:filetime>
  </property>
  <property fmtid="{D5CDD505-2E9C-101B-9397-08002B2CF9AE}" pid="3" name="Creator">
    <vt:lpwstr>Canva</vt:lpwstr>
  </property>
  <property fmtid="{D5CDD505-2E9C-101B-9397-08002B2CF9AE}" pid="4" name="LastSaved">
    <vt:filetime>2025-03-25T00:00:00Z</vt:filetime>
  </property>
  <property fmtid="{D5CDD505-2E9C-101B-9397-08002B2CF9AE}" pid="5" name="Producer">
    <vt:lpwstr>iLovePDF</vt:lpwstr>
  </property>
</Properties>
</file>